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67" r:id="rId5"/>
    <p:sldId id="259" r:id="rId6"/>
    <p:sldId id="263" r:id="rId7"/>
    <p:sldId id="264" r:id="rId8"/>
    <p:sldId id="268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936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3F0C0B-09A2-4758-90B1-19E52F157FF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AR"/>
        </a:p>
      </dgm:t>
    </dgm:pt>
    <dgm:pt modelId="{B291FCBE-6201-4162-B985-DDCE0F2E12AD}">
      <dgm:prSet phldrT="[Texto]"/>
      <dgm:spPr/>
      <dgm:t>
        <a:bodyPr/>
        <a:lstStyle/>
        <a:p>
          <a:r>
            <a:rPr lang="es-AR" dirty="0" smtClean="0"/>
            <a:t>Universidad de Lomas de Zamora -  </a:t>
          </a:r>
          <a:r>
            <a:rPr lang="es-AR" dirty="0" err="1" smtClean="0"/>
            <a:t>Pcia</a:t>
          </a:r>
          <a:r>
            <a:rPr lang="es-AR" dirty="0" smtClean="0"/>
            <a:t> de Buenos Aires- Argentina </a:t>
          </a:r>
          <a:endParaRPr lang="es-AR" dirty="0"/>
        </a:p>
      </dgm:t>
    </dgm:pt>
    <dgm:pt modelId="{EDB0721B-0185-4464-B543-5772367566BB}" type="parTrans" cxnId="{48834F61-1405-4912-9CBD-430FF69A8A0B}">
      <dgm:prSet/>
      <dgm:spPr/>
      <dgm:t>
        <a:bodyPr/>
        <a:lstStyle/>
        <a:p>
          <a:endParaRPr lang="es-AR"/>
        </a:p>
      </dgm:t>
    </dgm:pt>
    <dgm:pt modelId="{9E04D74D-4D56-47A5-8BDC-FDDC68758D57}" type="sibTrans" cxnId="{48834F61-1405-4912-9CBD-430FF69A8A0B}">
      <dgm:prSet/>
      <dgm:spPr/>
      <dgm:t>
        <a:bodyPr/>
        <a:lstStyle/>
        <a:p>
          <a:endParaRPr lang="es-AR"/>
        </a:p>
      </dgm:t>
    </dgm:pt>
    <dgm:pt modelId="{B9757E9E-26BF-4A1B-BF00-053ABFEB5509}">
      <dgm:prSet phldrT="[Texto]"/>
      <dgm:spPr/>
      <dgm:t>
        <a:bodyPr/>
        <a:lstStyle/>
        <a:p>
          <a:r>
            <a:rPr lang="es-AR" dirty="0" smtClean="0"/>
            <a:t>Conurbano de Buenos Aires </a:t>
          </a:r>
          <a:endParaRPr lang="es-AR" dirty="0"/>
        </a:p>
      </dgm:t>
    </dgm:pt>
    <dgm:pt modelId="{439388DA-72CF-419B-86D9-5034E7055299}" type="parTrans" cxnId="{6C1E4C0D-1EE8-4030-B329-2B811EF4588E}">
      <dgm:prSet/>
      <dgm:spPr/>
      <dgm:t>
        <a:bodyPr/>
        <a:lstStyle/>
        <a:p>
          <a:endParaRPr lang="es-AR"/>
        </a:p>
      </dgm:t>
    </dgm:pt>
    <dgm:pt modelId="{DA4CC9F8-0046-487C-8225-469E4EC92EE9}" type="sibTrans" cxnId="{6C1E4C0D-1EE8-4030-B329-2B811EF4588E}">
      <dgm:prSet/>
      <dgm:spPr/>
      <dgm:t>
        <a:bodyPr/>
        <a:lstStyle/>
        <a:p>
          <a:endParaRPr lang="es-AR"/>
        </a:p>
      </dgm:t>
    </dgm:pt>
    <dgm:pt modelId="{44554522-889D-4E9B-9549-A1CBC102AE69}">
      <dgm:prSet phldrT="[Texto]"/>
      <dgm:spPr/>
      <dgm:t>
        <a:bodyPr/>
        <a:lstStyle/>
        <a:p>
          <a:r>
            <a:rPr lang="es-AR" dirty="0" smtClean="0"/>
            <a:t>Facultad de Ciencias Sociales </a:t>
          </a:r>
          <a:endParaRPr lang="es-AR" dirty="0"/>
        </a:p>
      </dgm:t>
    </dgm:pt>
    <dgm:pt modelId="{2A5E1043-7DE3-4E3B-A647-311E54C7CC75}" type="parTrans" cxnId="{19FB3B17-CBD5-447B-BABC-931A176748CA}">
      <dgm:prSet/>
      <dgm:spPr/>
      <dgm:t>
        <a:bodyPr/>
        <a:lstStyle/>
        <a:p>
          <a:endParaRPr lang="es-AR"/>
        </a:p>
      </dgm:t>
    </dgm:pt>
    <dgm:pt modelId="{DC1EE619-3C3D-4A90-B390-0BEFF4423758}" type="sibTrans" cxnId="{19FB3B17-CBD5-447B-BABC-931A176748CA}">
      <dgm:prSet/>
      <dgm:spPr/>
      <dgm:t>
        <a:bodyPr/>
        <a:lstStyle/>
        <a:p>
          <a:endParaRPr lang="es-AR"/>
        </a:p>
      </dgm:t>
    </dgm:pt>
    <dgm:pt modelId="{358CB8BE-A6FA-4F06-B241-84BC679F9DF8}">
      <dgm:prSet phldrT="[Texto]"/>
      <dgm:spPr/>
      <dgm:t>
        <a:bodyPr/>
        <a:lstStyle/>
        <a:p>
          <a:r>
            <a:rPr lang="es-AR" dirty="0" smtClean="0"/>
            <a:t>10 Carreras de grado </a:t>
          </a:r>
          <a:endParaRPr lang="es-AR" dirty="0"/>
        </a:p>
      </dgm:t>
    </dgm:pt>
    <dgm:pt modelId="{E3BFA4F2-234A-48E5-9F53-962D6AAB7060}" type="parTrans" cxnId="{BE6A676E-3558-4C32-BFAB-16C1AA9F6728}">
      <dgm:prSet/>
      <dgm:spPr/>
      <dgm:t>
        <a:bodyPr/>
        <a:lstStyle/>
        <a:p>
          <a:endParaRPr lang="es-AR"/>
        </a:p>
      </dgm:t>
    </dgm:pt>
    <dgm:pt modelId="{35CF7D23-45AD-4626-9329-01FDB1995B08}" type="sibTrans" cxnId="{BE6A676E-3558-4C32-BFAB-16C1AA9F6728}">
      <dgm:prSet/>
      <dgm:spPr/>
      <dgm:t>
        <a:bodyPr/>
        <a:lstStyle/>
        <a:p>
          <a:endParaRPr lang="es-AR"/>
        </a:p>
      </dgm:t>
    </dgm:pt>
    <dgm:pt modelId="{A2CEA54B-0D5D-47C9-AC67-CC977582FC7A}">
      <dgm:prSet phldrT="[Texto]"/>
      <dgm:spPr/>
      <dgm:t>
        <a:bodyPr/>
        <a:lstStyle/>
        <a:p>
          <a:r>
            <a:rPr lang="es-AR" dirty="0" smtClean="0"/>
            <a:t>6 Carreras de posgrado </a:t>
          </a:r>
          <a:endParaRPr lang="es-AR" dirty="0"/>
        </a:p>
      </dgm:t>
    </dgm:pt>
    <dgm:pt modelId="{A116B758-75FF-475A-8DB3-CDBC17D86184}" type="parTrans" cxnId="{FE897389-A794-4AB8-B5DA-4C08A7854A11}">
      <dgm:prSet/>
      <dgm:spPr/>
      <dgm:t>
        <a:bodyPr/>
        <a:lstStyle/>
        <a:p>
          <a:endParaRPr lang="es-AR"/>
        </a:p>
      </dgm:t>
    </dgm:pt>
    <dgm:pt modelId="{D5F43A59-FE82-45EE-BE50-8EE02A28EFEC}" type="sibTrans" cxnId="{FE897389-A794-4AB8-B5DA-4C08A7854A11}">
      <dgm:prSet/>
      <dgm:spPr/>
      <dgm:t>
        <a:bodyPr/>
        <a:lstStyle/>
        <a:p>
          <a:endParaRPr lang="es-AR"/>
        </a:p>
      </dgm:t>
    </dgm:pt>
    <dgm:pt modelId="{1B35FB85-1BFD-47EC-81E6-0A17CD904184}">
      <dgm:prSet phldrT="[Texto]"/>
      <dgm:spPr/>
      <dgm:t>
        <a:bodyPr/>
        <a:lstStyle/>
        <a:p>
          <a:r>
            <a:rPr lang="es-AR" dirty="0" smtClean="0"/>
            <a:t>Instituto de Currículo y Evaluación</a:t>
          </a:r>
          <a:endParaRPr lang="es-AR" dirty="0"/>
        </a:p>
      </dgm:t>
    </dgm:pt>
    <dgm:pt modelId="{10139EAA-E8FB-44A3-BB0A-C153CCDF8DFC}" type="parTrans" cxnId="{CDF8455B-054B-4C5B-98DD-F5DC295F87AC}">
      <dgm:prSet/>
      <dgm:spPr/>
      <dgm:t>
        <a:bodyPr/>
        <a:lstStyle/>
        <a:p>
          <a:endParaRPr lang="es-AR"/>
        </a:p>
      </dgm:t>
    </dgm:pt>
    <dgm:pt modelId="{4293AC41-5EC1-4A48-A7C9-B8A096534D3D}" type="sibTrans" cxnId="{CDF8455B-054B-4C5B-98DD-F5DC295F87AC}">
      <dgm:prSet/>
      <dgm:spPr/>
      <dgm:t>
        <a:bodyPr/>
        <a:lstStyle/>
        <a:p>
          <a:endParaRPr lang="es-AR"/>
        </a:p>
      </dgm:t>
    </dgm:pt>
    <dgm:pt modelId="{9271686A-5D08-429C-86D6-5679AA8CD4DC}">
      <dgm:prSet phldrT="[Texto]"/>
      <dgm:spPr/>
      <dgm:t>
        <a:bodyPr/>
        <a:lstStyle/>
        <a:p>
          <a:r>
            <a:rPr lang="es-AR" dirty="0" smtClean="0"/>
            <a:t>Espacio de desarrollo y producción académica  </a:t>
          </a:r>
          <a:endParaRPr lang="es-AR" dirty="0"/>
        </a:p>
      </dgm:t>
    </dgm:pt>
    <dgm:pt modelId="{3688CB2B-A9C3-4A95-B79F-8F92716AE258}" type="parTrans" cxnId="{76DF95AA-1E1F-43EC-9B27-DE9645A49993}">
      <dgm:prSet/>
      <dgm:spPr/>
      <dgm:t>
        <a:bodyPr/>
        <a:lstStyle/>
        <a:p>
          <a:endParaRPr lang="es-AR"/>
        </a:p>
      </dgm:t>
    </dgm:pt>
    <dgm:pt modelId="{B3273E7E-765A-469F-894C-7D13C2839040}" type="sibTrans" cxnId="{76DF95AA-1E1F-43EC-9B27-DE9645A49993}">
      <dgm:prSet/>
      <dgm:spPr/>
      <dgm:t>
        <a:bodyPr/>
        <a:lstStyle/>
        <a:p>
          <a:endParaRPr lang="es-AR"/>
        </a:p>
      </dgm:t>
    </dgm:pt>
    <dgm:pt modelId="{DBE95684-AB5D-4A30-B334-14D666CA8765}">
      <dgm:prSet phldrT="[Texto]"/>
      <dgm:spPr/>
      <dgm:t>
        <a:bodyPr/>
        <a:lstStyle/>
        <a:p>
          <a:r>
            <a:rPr lang="es-AR" dirty="0" smtClean="0"/>
            <a:t>Población a la que atiende</a:t>
          </a:r>
          <a:endParaRPr lang="es-AR" dirty="0"/>
        </a:p>
      </dgm:t>
    </dgm:pt>
    <dgm:pt modelId="{6271B406-E644-4003-8154-89DDDBA1D375}" type="parTrans" cxnId="{5B335F69-4817-4A94-A13A-03A0A08977E9}">
      <dgm:prSet/>
      <dgm:spPr/>
      <dgm:t>
        <a:bodyPr/>
        <a:lstStyle/>
        <a:p>
          <a:endParaRPr lang="es-AR"/>
        </a:p>
      </dgm:t>
    </dgm:pt>
    <dgm:pt modelId="{4516EFCC-2C39-4948-8034-3972CB9FCDD7}" type="sibTrans" cxnId="{5B335F69-4817-4A94-A13A-03A0A08977E9}">
      <dgm:prSet/>
      <dgm:spPr/>
      <dgm:t>
        <a:bodyPr/>
        <a:lstStyle/>
        <a:p>
          <a:endParaRPr lang="es-AR"/>
        </a:p>
      </dgm:t>
    </dgm:pt>
    <dgm:pt modelId="{97C74258-2B88-43AB-BCD5-1C728E9F6007}">
      <dgm:prSet phldrT="[Texto]"/>
      <dgm:spPr/>
      <dgm:t>
        <a:bodyPr/>
        <a:lstStyle/>
        <a:p>
          <a:r>
            <a:rPr lang="es-AR" dirty="0" smtClean="0"/>
            <a:t>Secretaria de Planeamiento y Evaluación Académica</a:t>
          </a:r>
          <a:endParaRPr lang="es-AR" dirty="0"/>
        </a:p>
      </dgm:t>
    </dgm:pt>
    <dgm:pt modelId="{BC6EF983-1D9C-40BC-B105-71A71C485AFC}" type="parTrans" cxnId="{AB08D254-273F-4221-9A6C-06910FECE834}">
      <dgm:prSet/>
      <dgm:spPr/>
      <dgm:t>
        <a:bodyPr/>
        <a:lstStyle/>
        <a:p>
          <a:endParaRPr lang="es-AR"/>
        </a:p>
      </dgm:t>
    </dgm:pt>
    <dgm:pt modelId="{C4D5C1AD-34FD-4F10-8B2D-A95E3BEB35EF}" type="sibTrans" cxnId="{AB08D254-273F-4221-9A6C-06910FECE834}">
      <dgm:prSet/>
      <dgm:spPr/>
      <dgm:t>
        <a:bodyPr/>
        <a:lstStyle/>
        <a:p>
          <a:endParaRPr lang="es-AR"/>
        </a:p>
      </dgm:t>
    </dgm:pt>
    <dgm:pt modelId="{FA2B8FE4-A147-41D8-B183-E07A4CD7EC33}">
      <dgm:prSet phldrT="[Texto]"/>
      <dgm:spPr/>
      <dgm:t>
        <a:bodyPr/>
        <a:lstStyle/>
        <a:p>
          <a:r>
            <a:rPr lang="es-AR" dirty="0" smtClean="0"/>
            <a:t>Responsabilidad directa en la gestión académica </a:t>
          </a:r>
          <a:endParaRPr lang="es-AR" dirty="0"/>
        </a:p>
      </dgm:t>
    </dgm:pt>
    <dgm:pt modelId="{651FC853-6E0E-4EFB-9E83-53CE54804DDE}" type="parTrans" cxnId="{21FD317F-EE96-4486-B10C-0C35B8CC00BB}">
      <dgm:prSet/>
      <dgm:spPr/>
      <dgm:t>
        <a:bodyPr/>
        <a:lstStyle/>
        <a:p>
          <a:endParaRPr lang="es-AR"/>
        </a:p>
      </dgm:t>
    </dgm:pt>
    <dgm:pt modelId="{96BB012E-D4A8-42DE-899D-ABDD16F927BB}" type="sibTrans" cxnId="{21FD317F-EE96-4486-B10C-0C35B8CC00BB}">
      <dgm:prSet/>
      <dgm:spPr/>
      <dgm:t>
        <a:bodyPr/>
        <a:lstStyle/>
        <a:p>
          <a:endParaRPr lang="es-AR"/>
        </a:p>
      </dgm:t>
    </dgm:pt>
    <dgm:pt modelId="{427CAC69-2943-4849-BB4F-24440A8D4094}" type="pres">
      <dgm:prSet presAssocID="{113F0C0B-09A2-4758-90B1-19E52F157F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A563817-B714-4346-9F3E-265386AFCBF0}" type="pres">
      <dgm:prSet presAssocID="{B291FCBE-6201-4162-B985-DDCE0F2E12A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0C5F468-A225-43B4-A8E0-19FEF0281E34}" type="pres">
      <dgm:prSet presAssocID="{B291FCBE-6201-4162-B985-DDCE0F2E12AD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71723BD-7D33-43A8-9CD6-9434CE3A3380}" type="pres">
      <dgm:prSet presAssocID="{44554522-889D-4E9B-9549-A1CBC102AE69}" presName="parentText" presStyleLbl="node1" presStyleIdx="1" presStyleCnt="4" custLinFactNeighborX="173" custLinFactNeighborY="577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6A8680C-212D-40A5-8BFB-C7336E28DAE7}" type="pres">
      <dgm:prSet presAssocID="{44554522-889D-4E9B-9549-A1CBC102AE69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7613127-0152-4998-B2AE-1E0348040ADA}" type="pres">
      <dgm:prSet presAssocID="{97C74258-2B88-43AB-BCD5-1C728E9F600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C133CA3-16F4-4F82-A60A-E740E248D497}" type="pres">
      <dgm:prSet presAssocID="{97C74258-2B88-43AB-BCD5-1C728E9F6007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70305EC-04D5-4F8D-A640-915CE5D53999}" type="pres">
      <dgm:prSet presAssocID="{1B35FB85-1BFD-47EC-81E6-0A17CD90418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77BD3CF-771D-4366-803D-DA0DC489BF01}" type="pres">
      <dgm:prSet presAssocID="{1B35FB85-1BFD-47EC-81E6-0A17CD904184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1FD317F-EE96-4486-B10C-0C35B8CC00BB}" srcId="{97C74258-2B88-43AB-BCD5-1C728E9F6007}" destId="{FA2B8FE4-A147-41D8-B183-E07A4CD7EC33}" srcOrd="0" destOrd="0" parTransId="{651FC853-6E0E-4EFB-9E83-53CE54804DDE}" sibTransId="{96BB012E-D4A8-42DE-899D-ABDD16F927BB}"/>
    <dgm:cxn modelId="{B711C2A0-DC0F-4FB1-B5EE-4E5D5EE5466C}" type="presOf" srcId="{113F0C0B-09A2-4758-90B1-19E52F157FF8}" destId="{427CAC69-2943-4849-BB4F-24440A8D4094}" srcOrd="0" destOrd="0" presId="urn:microsoft.com/office/officeart/2005/8/layout/vList2"/>
    <dgm:cxn modelId="{6C1E4C0D-1EE8-4030-B329-2B811EF4588E}" srcId="{B291FCBE-6201-4162-B985-DDCE0F2E12AD}" destId="{B9757E9E-26BF-4A1B-BF00-053ABFEB5509}" srcOrd="0" destOrd="0" parTransId="{439388DA-72CF-419B-86D9-5034E7055299}" sibTransId="{DA4CC9F8-0046-487C-8225-469E4EC92EE9}"/>
    <dgm:cxn modelId="{53CB4DF1-BA21-44E5-88FA-FDB6C7E6EC9A}" type="presOf" srcId="{44554522-889D-4E9B-9549-A1CBC102AE69}" destId="{B71723BD-7D33-43A8-9CD6-9434CE3A3380}" srcOrd="0" destOrd="0" presId="urn:microsoft.com/office/officeart/2005/8/layout/vList2"/>
    <dgm:cxn modelId="{48834F61-1405-4912-9CBD-430FF69A8A0B}" srcId="{113F0C0B-09A2-4758-90B1-19E52F157FF8}" destId="{B291FCBE-6201-4162-B985-DDCE0F2E12AD}" srcOrd="0" destOrd="0" parTransId="{EDB0721B-0185-4464-B543-5772367566BB}" sibTransId="{9E04D74D-4D56-47A5-8BDC-FDDC68758D57}"/>
    <dgm:cxn modelId="{76DF95AA-1E1F-43EC-9B27-DE9645A49993}" srcId="{1B35FB85-1BFD-47EC-81E6-0A17CD904184}" destId="{9271686A-5D08-429C-86D6-5679AA8CD4DC}" srcOrd="0" destOrd="0" parTransId="{3688CB2B-A9C3-4A95-B79F-8F92716AE258}" sibTransId="{B3273E7E-765A-469F-894C-7D13C2839040}"/>
    <dgm:cxn modelId="{5BDE4B07-D84B-4B87-8621-3B28C6CAB09D}" type="presOf" srcId="{358CB8BE-A6FA-4F06-B241-84BC679F9DF8}" destId="{46A8680C-212D-40A5-8BFB-C7336E28DAE7}" srcOrd="0" destOrd="0" presId="urn:microsoft.com/office/officeart/2005/8/layout/vList2"/>
    <dgm:cxn modelId="{94980691-9537-4265-8E7B-CDEF40147F57}" type="presOf" srcId="{B291FCBE-6201-4162-B985-DDCE0F2E12AD}" destId="{EA563817-B714-4346-9F3E-265386AFCBF0}" srcOrd="0" destOrd="0" presId="urn:microsoft.com/office/officeart/2005/8/layout/vList2"/>
    <dgm:cxn modelId="{BE6A676E-3558-4C32-BFAB-16C1AA9F6728}" srcId="{44554522-889D-4E9B-9549-A1CBC102AE69}" destId="{358CB8BE-A6FA-4F06-B241-84BC679F9DF8}" srcOrd="0" destOrd="0" parTransId="{E3BFA4F2-234A-48E5-9F53-962D6AAB7060}" sibTransId="{35CF7D23-45AD-4626-9329-01FDB1995B08}"/>
    <dgm:cxn modelId="{AB08D254-273F-4221-9A6C-06910FECE834}" srcId="{113F0C0B-09A2-4758-90B1-19E52F157FF8}" destId="{97C74258-2B88-43AB-BCD5-1C728E9F6007}" srcOrd="2" destOrd="0" parTransId="{BC6EF983-1D9C-40BC-B105-71A71C485AFC}" sibTransId="{C4D5C1AD-34FD-4F10-8B2D-A95E3BEB35EF}"/>
    <dgm:cxn modelId="{B6E74603-E82C-444C-AC67-7B8DC52DE443}" type="presOf" srcId="{DBE95684-AB5D-4A30-B334-14D666CA8765}" destId="{40C5F468-A225-43B4-A8E0-19FEF0281E34}" srcOrd="0" destOrd="1" presId="urn:microsoft.com/office/officeart/2005/8/layout/vList2"/>
    <dgm:cxn modelId="{68B1878C-66DF-476D-BC5A-F6CEA4F7AF11}" type="presOf" srcId="{A2CEA54B-0D5D-47C9-AC67-CC977582FC7A}" destId="{46A8680C-212D-40A5-8BFB-C7336E28DAE7}" srcOrd="0" destOrd="1" presId="urn:microsoft.com/office/officeart/2005/8/layout/vList2"/>
    <dgm:cxn modelId="{AA9C7EF9-3753-4471-86D0-5990F8C03EC9}" type="presOf" srcId="{97C74258-2B88-43AB-BCD5-1C728E9F6007}" destId="{87613127-0152-4998-B2AE-1E0348040ADA}" srcOrd="0" destOrd="0" presId="urn:microsoft.com/office/officeart/2005/8/layout/vList2"/>
    <dgm:cxn modelId="{5B335F69-4817-4A94-A13A-03A0A08977E9}" srcId="{B291FCBE-6201-4162-B985-DDCE0F2E12AD}" destId="{DBE95684-AB5D-4A30-B334-14D666CA8765}" srcOrd="1" destOrd="0" parTransId="{6271B406-E644-4003-8154-89DDDBA1D375}" sibTransId="{4516EFCC-2C39-4948-8034-3972CB9FCDD7}"/>
    <dgm:cxn modelId="{FE897389-A794-4AB8-B5DA-4C08A7854A11}" srcId="{44554522-889D-4E9B-9549-A1CBC102AE69}" destId="{A2CEA54B-0D5D-47C9-AC67-CC977582FC7A}" srcOrd="1" destOrd="0" parTransId="{A116B758-75FF-475A-8DB3-CDBC17D86184}" sibTransId="{D5F43A59-FE82-45EE-BE50-8EE02A28EFEC}"/>
    <dgm:cxn modelId="{E78E9EC0-09BC-4F03-9589-0AC577BC65CE}" type="presOf" srcId="{1B35FB85-1BFD-47EC-81E6-0A17CD904184}" destId="{B70305EC-04D5-4F8D-A640-915CE5D53999}" srcOrd="0" destOrd="0" presId="urn:microsoft.com/office/officeart/2005/8/layout/vList2"/>
    <dgm:cxn modelId="{6CF56FF5-E190-4D35-8BCC-99FAA1C4B41D}" type="presOf" srcId="{B9757E9E-26BF-4A1B-BF00-053ABFEB5509}" destId="{40C5F468-A225-43B4-A8E0-19FEF0281E34}" srcOrd="0" destOrd="0" presId="urn:microsoft.com/office/officeart/2005/8/layout/vList2"/>
    <dgm:cxn modelId="{E44EE5EC-2FD1-4FD5-BE90-3E72E8AC374C}" type="presOf" srcId="{FA2B8FE4-A147-41D8-B183-E07A4CD7EC33}" destId="{4C133CA3-16F4-4F82-A60A-E740E248D497}" srcOrd="0" destOrd="0" presId="urn:microsoft.com/office/officeart/2005/8/layout/vList2"/>
    <dgm:cxn modelId="{71978247-4C51-4E37-A880-6B4CE25D56F9}" type="presOf" srcId="{9271686A-5D08-429C-86D6-5679AA8CD4DC}" destId="{C77BD3CF-771D-4366-803D-DA0DC489BF01}" srcOrd="0" destOrd="0" presId="urn:microsoft.com/office/officeart/2005/8/layout/vList2"/>
    <dgm:cxn modelId="{19FB3B17-CBD5-447B-BABC-931A176748CA}" srcId="{113F0C0B-09A2-4758-90B1-19E52F157FF8}" destId="{44554522-889D-4E9B-9549-A1CBC102AE69}" srcOrd="1" destOrd="0" parTransId="{2A5E1043-7DE3-4E3B-A647-311E54C7CC75}" sibTransId="{DC1EE619-3C3D-4A90-B390-0BEFF4423758}"/>
    <dgm:cxn modelId="{CDF8455B-054B-4C5B-98DD-F5DC295F87AC}" srcId="{113F0C0B-09A2-4758-90B1-19E52F157FF8}" destId="{1B35FB85-1BFD-47EC-81E6-0A17CD904184}" srcOrd="3" destOrd="0" parTransId="{10139EAA-E8FB-44A3-BB0A-C153CCDF8DFC}" sibTransId="{4293AC41-5EC1-4A48-A7C9-B8A096534D3D}"/>
    <dgm:cxn modelId="{7D964BD8-EA48-44FE-A5E1-4081EB088C1D}" type="presParOf" srcId="{427CAC69-2943-4849-BB4F-24440A8D4094}" destId="{EA563817-B714-4346-9F3E-265386AFCBF0}" srcOrd="0" destOrd="0" presId="urn:microsoft.com/office/officeart/2005/8/layout/vList2"/>
    <dgm:cxn modelId="{7B423496-9444-43D5-B7B4-FE199CF1F208}" type="presParOf" srcId="{427CAC69-2943-4849-BB4F-24440A8D4094}" destId="{40C5F468-A225-43B4-A8E0-19FEF0281E34}" srcOrd="1" destOrd="0" presId="urn:microsoft.com/office/officeart/2005/8/layout/vList2"/>
    <dgm:cxn modelId="{07D7CD2F-ED5F-44C7-BB91-28EC8323E05A}" type="presParOf" srcId="{427CAC69-2943-4849-BB4F-24440A8D4094}" destId="{B71723BD-7D33-43A8-9CD6-9434CE3A3380}" srcOrd="2" destOrd="0" presId="urn:microsoft.com/office/officeart/2005/8/layout/vList2"/>
    <dgm:cxn modelId="{893B1731-B367-4A50-8943-641E5DDB3682}" type="presParOf" srcId="{427CAC69-2943-4849-BB4F-24440A8D4094}" destId="{46A8680C-212D-40A5-8BFB-C7336E28DAE7}" srcOrd="3" destOrd="0" presId="urn:microsoft.com/office/officeart/2005/8/layout/vList2"/>
    <dgm:cxn modelId="{9F7B5074-096D-4DD4-A3DB-07E726B01426}" type="presParOf" srcId="{427CAC69-2943-4849-BB4F-24440A8D4094}" destId="{87613127-0152-4998-B2AE-1E0348040ADA}" srcOrd="4" destOrd="0" presId="urn:microsoft.com/office/officeart/2005/8/layout/vList2"/>
    <dgm:cxn modelId="{A93AB5D9-3FDE-46D6-A81F-96D8B2D0D03D}" type="presParOf" srcId="{427CAC69-2943-4849-BB4F-24440A8D4094}" destId="{4C133CA3-16F4-4F82-A60A-E740E248D497}" srcOrd="5" destOrd="0" presId="urn:microsoft.com/office/officeart/2005/8/layout/vList2"/>
    <dgm:cxn modelId="{718AE378-0FAF-4E9E-AA6B-14BCE6E173FB}" type="presParOf" srcId="{427CAC69-2943-4849-BB4F-24440A8D4094}" destId="{B70305EC-04D5-4F8D-A640-915CE5D53999}" srcOrd="6" destOrd="0" presId="urn:microsoft.com/office/officeart/2005/8/layout/vList2"/>
    <dgm:cxn modelId="{65B77A21-003A-4F44-B9CD-E6C1C65729F3}" type="presParOf" srcId="{427CAC69-2943-4849-BB4F-24440A8D4094}" destId="{C77BD3CF-771D-4366-803D-DA0DC489BF01}" srcOrd="7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054447-FA38-4DBC-B881-3CD73568ABB5}" type="doc">
      <dgm:prSet loTypeId="urn:microsoft.com/office/officeart/2005/8/layout/equation2" loCatId="process" qsTypeId="urn:microsoft.com/office/officeart/2005/8/quickstyle/simple5" qsCatId="simple" csTypeId="urn:microsoft.com/office/officeart/2005/8/colors/accent2_3" csCatId="accent2" phldr="1"/>
      <dgm:spPr/>
    </dgm:pt>
    <dgm:pt modelId="{F993ABA7-9C6B-4999-8146-4D2AD1B809E7}">
      <dgm:prSet phldrT="[Texto]"/>
      <dgm:spPr/>
      <dgm:t>
        <a:bodyPr/>
        <a:lstStyle/>
        <a:p>
          <a:r>
            <a:rPr lang="es-AR" dirty="0" smtClean="0"/>
            <a:t>INFORMACION  COMO INSUMO NECESARIO</a:t>
          </a:r>
        </a:p>
        <a:p>
          <a:r>
            <a:rPr lang="es-ES" dirty="0" smtClean="0"/>
            <a:t>PARA LA TOMA DE DECISIONES </a:t>
          </a:r>
          <a:endParaRPr lang="es-AR" dirty="0"/>
        </a:p>
      </dgm:t>
    </dgm:pt>
    <dgm:pt modelId="{0A8EE1D4-6424-46BB-A3A7-08A7FBB5E311}" type="parTrans" cxnId="{6A501FD4-F831-4A76-B12B-F43B3CB1A4E0}">
      <dgm:prSet/>
      <dgm:spPr/>
      <dgm:t>
        <a:bodyPr/>
        <a:lstStyle/>
        <a:p>
          <a:endParaRPr lang="es-AR"/>
        </a:p>
      </dgm:t>
    </dgm:pt>
    <dgm:pt modelId="{B6D35CD7-5724-4A32-9DE7-4E6FFAD8662C}" type="sibTrans" cxnId="{6A501FD4-F831-4A76-B12B-F43B3CB1A4E0}">
      <dgm:prSet/>
      <dgm:spPr/>
      <dgm:t>
        <a:bodyPr/>
        <a:lstStyle/>
        <a:p>
          <a:endParaRPr lang="es-AR"/>
        </a:p>
      </dgm:t>
    </dgm:pt>
    <dgm:pt modelId="{43054950-F00A-4B89-B8A3-870397EC227C}">
      <dgm:prSet phldrT="[Texto]"/>
      <dgm:spPr/>
      <dgm:t>
        <a:bodyPr/>
        <a:lstStyle/>
        <a:p>
          <a:r>
            <a:rPr lang="es-ES" dirty="0" smtClean="0"/>
            <a:t>CONOCIMIENTO PARA UNA GESTION RESPONSABLE </a:t>
          </a:r>
          <a:endParaRPr lang="es-AR" dirty="0"/>
        </a:p>
      </dgm:t>
    </dgm:pt>
    <dgm:pt modelId="{59C5829B-7B64-45FD-A835-BC7A44EAE5D0}" type="parTrans" cxnId="{FF47E165-AF35-4C48-A7E7-0263221C02F7}">
      <dgm:prSet/>
      <dgm:spPr/>
      <dgm:t>
        <a:bodyPr/>
        <a:lstStyle/>
        <a:p>
          <a:endParaRPr lang="es-AR"/>
        </a:p>
      </dgm:t>
    </dgm:pt>
    <dgm:pt modelId="{83B76C3A-4D53-49C0-8636-BFA9AC0B9D3B}" type="sibTrans" cxnId="{FF47E165-AF35-4C48-A7E7-0263221C02F7}">
      <dgm:prSet/>
      <dgm:spPr/>
      <dgm:t>
        <a:bodyPr/>
        <a:lstStyle/>
        <a:p>
          <a:endParaRPr lang="es-AR"/>
        </a:p>
      </dgm:t>
    </dgm:pt>
    <dgm:pt modelId="{E183E3DE-76DF-4362-B324-5A6804AF1443}" type="pres">
      <dgm:prSet presAssocID="{1D054447-FA38-4DBC-B881-3CD73568ABB5}" presName="Name0" presStyleCnt="0">
        <dgm:presLayoutVars>
          <dgm:dir/>
          <dgm:resizeHandles val="exact"/>
        </dgm:presLayoutVars>
      </dgm:prSet>
      <dgm:spPr/>
    </dgm:pt>
    <dgm:pt modelId="{5CDA4CBF-DAEE-4E11-BA9F-297B976CA0C2}" type="pres">
      <dgm:prSet presAssocID="{1D054447-FA38-4DBC-B881-3CD73568ABB5}" presName="vNodes" presStyleCnt="0"/>
      <dgm:spPr/>
    </dgm:pt>
    <dgm:pt modelId="{5EE0A838-C5D8-4977-B9CB-468241D5420C}" type="pres">
      <dgm:prSet presAssocID="{F993ABA7-9C6B-4999-8146-4D2AD1B809E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B81EAD5-4119-479B-934B-97D55A831BD3}" type="pres">
      <dgm:prSet presAssocID="{1D054447-FA38-4DBC-B881-3CD73568ABB5}" presName="sibTransLast" presStyleLbl="sibTrans2D1" presStyleIdx="0" presStyleCnt="1"/>
      <dgm:spPr/>
      <dgm:t>
        <a:bodyPr/>
        <a:lstStyle/>
        <a:p>
          <a:endParaRPr lang="es-AR"/>
        </a:p>
      </dgm:t>
    </dgm:pt>
    <dgm:pt modelId="{659262AB-1CF5-4667-8D3D-ED098E48A5E3}" type="pres">
      <dgm:prSet presAssocID="{1D054447-FA38-4DBC-B881-3CD73568ABB5}" presName="connectorText" presStyleLbl="sibTrans2D1" presStyleIdx="0" presStyleCnt="1"/>
      <dgm:spPr/>
      <dgm:t>
        <a:bodyPr/>
        <a:lstStyle/>
        <a:p>
          <a:endParaRPr lang="es-AR"/>
        </a:p>
      </dgm:t>
    </dgm:pt>
    <dgm:pt modelId="{7135E691-68CA-499E-9D3A-3CF5E2AF725A}" type="pres">
      <dgm:prSet presAssocID="{1D054447-FA38-4DBC-B881-3CD73568ABB5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A501FD4-F831-4A76-B12B-F43B3CB1A4E0}" srcId="{1D054447-FA38-4DBC-B881-3CD73568ABB5}" destId="{F993ABA7-9C6B-4999-8146-4D2AD1B809E7}" srcOrd="0" destOrd="0" parTransId="{0A8EE1D4-6424-46BB-A3A7-08A7FBB5E311}" sibTransId="{B6D35CD7-5724-4A32-9DE7-4E6FFAD8662C}"/>
    <dgm:cxn modelId="{572BD941-E8E1-4699-B432-4B88CFDC3388}" type="presOf" srcId="{B6D35CD7-5724-4A32-9DE7-4E6FFAD8662C}" destId="{CB81EAD5-4119-479B-934B-97D55A831BD3}" srcOrd="0" destOrd="0" presId="urn:microsoft.com/office/officeart/2005/8/layout/equation2"/>
    <dgm:cxn modelId="{13E81173-1A88-4055-904D-74C14343A862}" type="presOf" srcId="{B6D35CD7-5724-4A32-9DE7-4E6FFAD8662C}" destId="{659262AB-1CF5-4667-8D3D-ED098E48A5E3}" srcOrd="1" destOrd="0" presId="urn:microsoft.com/office/officeart/2005/8/layout/equation2"/>
    <dgm:cxn modelId="{E4969C74-264A-45D1-BA89-78B7D8BBF5F3}" type="presOf" srcId="{43054950-F00A-4B89-B8A3-870397EC227C}" destId="{7135E691-68CA-499E-9D3A-3CF5E2AF725A}" srcOrd="0" destOrd="0" presId="urn:microsoft.com/office/officeart/2005/8/layout/equation2"/>
    <dgm:cxn modelId="{C5AB083B-06B0-4CA5-A8D8-99B20C081A09}" type="presOf" srcId="{F993ABA7-9C6B-4999-8146-4D2AD1B809E7}" destId="{5EE0A838-C5D8-4977-B9CB-468241D5420C}" srcOrd="0" destOrd="0" presId="urn:microsoft.com/office/officeart/2005/8/layout/equation2"/>
    <dgm:cxn modelId="{7390A686-A113-453F-9AFD-B3CA8CE74F74}" type="presOf" srcId="{1D054447-FA38-4DBC-B881-3CD73568ABB5}" destId="{E183E3DE-76DF-4362-B324-5A6804AF1443}" srcOrd="0" destOrd="0" presId="urn:microsoft.com/office/officeart/2005/8/layout/equation2"/>
    <dgm:cxn modelId="{FF47E165-AF35-4C48-A7E7-0263221C02F7}" srcId="{1D054447-FA38-4DBC-B881-3CD73568ABB5}" destId="{43054950-F00A-4B89-B8A3-870397EC227C}" srcOrd="1" destOrd="0" parTransId="{59C5829B-7B64-45FD-A835-BC7A44EAE5D0}" sibTransId="{83B76C3A-4D53-49C0-8636-BFA9AC0B9D3B}"/>
    <dgm:cxn modelId="{712342B8-97BE-4D8C-AA0A-1233536C82EB}" type="presParOf" srcId="{E183E3DE-76DF-4362-B324-5A6804AF1443}" destId="{5CDA4CBF-DAEE-4E11-BA9F-297B976CA0C2}" srcOrd="0" destOrd="0" presId="urn:microsoft.com/office/officeart/2005/8/layout/equation2"/>
    <dgm:cxn modelId="{40E47C99-92F1-430E-BB32-76603E7847D0}" type="presParOf" srcId="{5CDA4CBF-DAEE-4E11-BA9F-297B976CA0C2}" destId="{5EE0A838-C5D8-4977-B9CB-468241D5420C}" srcOrd="0" destOrd="0" presId="urn:microsoft.com/office/officeart/2005/8/layout/equation2"/>
    <dgm:cxn modelId="{80155D25-56E2-4831-8581-F6E4CBC535DB}" type="presParOf" srcId="{E183E3DE-76DF-4362-B324-5A6804AF1443}" destId="{CB81EAD5-4119-479B-934B-97D55A831BD3}" srcOrd="1" destOrd="0" presId="urn:microsoft.com/office/officeart/2005/8/layout/equation2"/>
    <dgm:cxn modelId="{B2331396-0F31-4D02-BBBB-E87D017D0373}" type="presParOf" srcId="{CB81EAD5-4119-479B-934B-97D55A831BD3}" destId="{659262AB-1CF5-4667-8D3D-ED098E48A5E3}" srcOrd="0" destOrd="0" presId="urn:microsoft.com/office/officeart/2005/8/layout/equation2"/>
    <dgm:cxn modelId="{17B03E50-753E-4E1E-A959-D8831BE5CE4E}" type="presParOf" srcId="{E183E3DE-76DF-4362-B324-5A6804AF1443}" destId="{7135E691-68CA-499E-9D3A-3CF5E2AF725A}" srcOrd="2" destOrd="0" presId="urn:microsoft.com/office/officeart/2005/8/layout/equati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054447-FA38-4DBC-B881-3CD73568ABB5}" type="doc">
      <dgm:prSet loTypeId="urn:microsoft.com/office/officeart/2005/8/layout/process4" loCatId="list" qsTypeId="urn:microsoft.com/office/officeart/2005/8/quickstyle/simple1" qsCatId="simple" csTypeId="urn:microsoft.com/office/officeart/2005/8/colors/accent6_2" csCatId="accent6" phldr="1"/>
      <dgm:spPr/>
    </dgm:pt>
    <dgm:pt modelId="{F993ABA7-9C6B-4999-8146-4D2AD1B809E7}">
      <dgm:prSet phldrT="[Texto]"/>
      <dgm:spPr/>
      <dgm:t>
        <a:bodyPr/>
        <a:lstStyle/>
        <a:p>
          <a:r>
            <a:rPr lang="es-AR" dirty="0" smtClean="0"/>
            <a:t>DIRIGIDA A ALUMNOS DE 1º AÑO</a:t>
          </a:r>
          <a:endParaRPr lang="es-AR" dirty="0"/>
        </a:p>
      </dgm:t>
    </dgm:pt>
    <dgm:pt modelId="{0A8EE1D4-6424-46BB-A3A7-08A7FBB5E311}" type="parTrans" cxnId="{6A501FD4-F831-4A76-B12B-F43B3CB1A4E0}">
      <dgm:prSet/>
      <dgm:spPr/>
      <dgm:t>
        <a:bodyPr/>
        <a:lstStyle/>
        <a:p>
          <a:endParaRPr lang="es-AR"/>
        </a:p>
      </dgm:t>
    </dgm:pt>
    <dgm:pt modelId="{B6D35CD7-5724-4A32-9DE7-4E6FFAD8662C}" type="sibTrans" cxnId="{6A501FD4-F831-4A76-B12B-F43B3CB1A4E0}">
      <dgm:prSet/>
      <dgm:spPr/>
      <dgm:t>
        <a:bodyPr/>
        <a:lstStyle/>
        <a:p>
          <a:endParaRPr lang="es-AR"/>
        </a:p>
      </dgm:t>
    </dgm:pt>
    <dgm:pt modelId="{7E6EA248-DE97-48E7-A2D4-2C391FC55C9A}">
      <dgm:prSet phldrT="[Texto]"/>
      <dgm:spPr/>
      <dgm:t>
        <a:bodyPr/>
        <a:lstStyle/>
        <a:p>
          <a:r>
            <a:rPr lang="es-AR" dirty="0" smtClean="0"/>
            <a:t>Y LAS REPRESENTACIONES ACERCA DE LA ENSEÑANZA </a:t>
          </a:r>
          <a:endParaRPr lang="es-AR" dirty="0"/>
        </a:p>
      </dgm:t>
    </dgm:pt>
    <dgm:pt modelId="{A2A2BB9F-550A-46A5-97F1-29304DE5A406}" type="parTrans" cxnId="{3E0AA7B4-32E3-4CBF-98DA-5631480C9321}">
      <dgm:prSet/>
      <dgm:spPr/>
      <dgm:t>
        <a:bodyPr/>
        <a:lstStyle/>
        <a:p>
          <a:endParaRPr lang="es-AR"/>
        </a:p>
      </dgm:t>
    </dgm:pt>
    <dgm:pt modelId="{564F66A7-6889-43AB-AAB2-165BCE7E1FF6}" type="sibTrans" cxnId="{3E0AA7B4-32E3-4CBF-98DA-5631480C9321}">
      <dgm:prSet/>
      <dgm:spPr/>
      <dgm:t>
        <a:bodyPr/>
        <a:lstStyle/>
        <a:p>
          <a:endParaRPr lang="es-AR"/>
        </a:p>
      </dgm:t>
    </dgm:pt>
    <dgm:pt modelId="{2A2338EF-8512-42CD-954B-0CD671A48546}">
      <dgm:prSet phldrT="[Texto]"/>
      <dgm:spPr/>
      <dgm:t>
        <a:bodyPr/>
        <a:lstStyle/>
        <a:p>
          <a:r>
            <a:rPr lang="es-AR" dirty="0" smtClean="0"/>
            <a:t>LAS PRACTICAS ESTUDIANTILES EN RELACION CON EL APRENDIZAJE </a:t>
          </a:r>
          <a:endParaRPr lang="es-AR" dirty="0"/>
        </a:p>
      </dgm:t>
    </dgm:pt>
    <dgm:pt modelId="{BAED4730-8A89-4108-B3FB-E1CB5509B31E}" type="parTrans" cxnId="{C76EA3FB-A5B7-4989-9C2F-E2154EA5DA3E}">
      <dgm:prSet/>
      <dgm:spPr/>
      <dgm:t>
        <a:bodyPr/>
        <a:lstStyle/>
        <a:p>
          <a:endParaRPr lang="es-AR"/>
        </a:p>
      </dgm:t>
    </dgm:pt>
    <dgm:pt modelId="{4B691A97-4083-465A-B1B7-46F8DC1F1E33}" type="sibTrans" cxnId="{C76EA3FB-A5B7-4989-9C2F-E2154EA5DA3E}">
      <dgm:prSet/>
      <dgm:spPr/>
      <dgm:t>
        <a:bodyPr/>
        <a:lstStyle/>
        <a:p>
          <a:endParaRPr lang="es-AR"/>
        </a:p>
      </dgm:t>
    </dgm:pt>
    <dgm:pt modelId="{1592CDA4-B933-4031-BACF-F1068758D5B6}">
      <dgm:prSet phldrT="[Texto]"/>
      <dgm:spPr/>
      <dgm:t>
        <a:bodyPr/>
        <a:lstStyle/>
        <a:p>
          <a:r>
            <a:rPr lang="es-ES" dirty="0" smtClean="0"/>
            <a:t>DIRIGIDA A DOCENTES</a:t>
          </a:r>
          <a:endParaRPr lang="es-AR" dirty="0"/>
        </a:p>
      </dgm:t>
    </dgm:pt>
    <dgm:pt modelId="{04C0F9FC-60F8-45C6-93C4-F5E9ECC9E5C2}" type="parTrans" cxnId="{FCA23117-7946-44F7-929D-C86A2ADF3786}">
      <dgm:prSet/>
      <dgm:spPr/>
      <dgm:t>
        <a:bodyPr/>
        <a:lstStyle/>
        <a:p>
          <a:endParaRPr lang="es-AR"/>
        </a:p>
      </dgm:t>
    </dgm:pt>
    <dgm:pt modelId="{0E365466-27A9-4B12-9B23-601F4F50A0BD}" type="sibTrans" cxnId="{FCA23117-7946-44F7-929D-C86A2ADF3786}">
      <dgm:prSet/>
      <dgm:spPr/>
      <dgm:t>
        <a:bodyPr/>
        <a:lstStyle/>
        <a:p>
          <a:endParaRPr lang="es-AR"/>
        </a:p>
      </dgm:t>
    </dgm:pt>
    <dgm:pt modelId="{A859971D-F675-4EC5-AD71-69C0D3626B9D}">
      <dgm:prSet phldrT="[Texto]"/>
      <dgm:spPr/>
      <dgm:t>
        <a:bodyPr/>
        <a:lstStyle/>
        <a:p>
          <a:r>
            <a:rPr lang="es-ES" dirty="0" smtClean="0"/>
            <a:t>CONCEPCIONES Y PRACTICAS PREDOMINANTES  DE ENSEÑANZA </a:t>
          </a:r>
          <a:endParaRPr lang="es-AR" dirty="0"/>
        </a:p>
      </dgm:t>
    </dgm:pt>
    <dgm:pt modelId="{DAD001DD-094A-4D30-B7E0-3E7313955229}" type="parTrans" cxnId="{B8AB3531-9147-4C7B-9F60-A7DE220932DE}">
      <dgm:prSet/>
      <dgm:spPr/>
      <dgm:t>
        <a:bodyPr/>
        <a:lstStyle/>
        <a:p>
          <a:endParaRPr lang="es-AR"/>
        </a:p>
      </dgm:t>
    </dgm:pt>
    <dgm:pt modelId="{683359BE-C54D-4063-AF6A-41ADF2BF60D3}" type="sibTrans" cxnId="{B8AB3531-9147-4C7B-9F60-A7DE220932DE}">
      <dgm:prSet/>
      <dgm:spPr/>
      <dgm:t>
        <a:bodyPr/>
        <a:lstStyle/>
        <a:p>
          <a:endParaRPr lang="es-AR"/>
        </a:p>
      </dgm:t>
    </dgm:pt>
    <dgm:pt modelId="{86A55E93-3123-4AA5-BF55-471E0CEAEC45}">
      <dgm:prSet phldrT="[Texto]"/>
      <dgm:spPr/>
      <dgm:t>
        <a:bodyPr/>
        <a:lstStyle/>
        <a:p>
          <a:r>
            <a:rPr lang="es-ES" dirty="0" smtClean="0"/>
            <a:t>REPRESENTACIONS ACERCA DE LOS ESTUDIANTES </a:t>
          </a:r>
          <a:endParaRPr lang="es-AR" dirty="0"/>
        </a:p>
      </dgm:t>
    </dgm:pt>
    <dgm:pt modelId="{323E8A8C-CD26-4B25-9BD8-2CA5EC82C641}" type="parTrans" cxnId="{48FFC6AE-876D-4462-9BF6-133E12A2EA5D}">
      <dgm:prSet/>
      <dgm:spPr/>
      <dgm:t>
        <a:bodyPr/>
        <a:lstStyle/>
        <a:p>
          <a:endParaRPr lang="es-AR"/>
        </a:p>
      </dgm:t>
    </dgm:pt>
    <dgm:pt modelId="{21C06537-3AD8-4279-A9E4-41CE8A490FCA}" type="sibTrans" cxnId="{48FFC6AE-876D-4462-9BF6-133E12A2EA5D}">
      <dgm:prSet/>
      <dgm:spPr/>
      <dgm:t>
        <a:bodyPr/>
        <a:lstStyle/>
        <a:p>
          <a:endParaRPr lang="es-AR"/>
        </a:p>
      </dgm:t>
    </dgm:pt>
    <dgm:pt modelId="{829E1CBD-C810-4233-A4B9-E0A1B6933B00}" type="pres">
      <dgm:prSet presAssocID="{1D054447-FA38-4DBC-B881-3CD73568ABB5}" presName="Name0" presStyleCnt="0">
        <dgm:presLayoutVars>
          <dgm:dir/>
          <dgm:animLvl val="lvl"/>
          <dgm:resizeHandles val="exact"/>
        </dgm:presLayoutVars>
      </dgm:prSet>
      <dgm:spPr/>
    </dgm:pt>
    <dgm:pt modelId="{9880D87C-6367-4302-9B21-2DD81294733C}" type="pres">
      <dgm:prSet presAssocID="{1592CDA4-B933-4031-BACF-F1068758D5B6}" presName="boxAndChildren" presStyleCnt="0"/>
      <dgm:spPr/>
    </dgm:pt>
    <dgm:pt modelId="{0E2C6AC5-84BE-43C6-B7D3-64D8FB26C698}" type="pres">
      <dgm:prSet presAssocID="{1592CDA4-B933-4031-BACF-F1068758D5B6}" presName="parentTextBox" presStyleLbl="node1" presStyleIdx="0" presStyleCnt="2"/>
      <dgm:spPr/>
      <dgm:t>
        <a:bodyPr/>
        <a:lstStyle/>
        <a:p>
          <a:endParaRPr lang="es-AR"/>
        </a:p>
      </dgm:t>
    </dgm:pt>
    <dgm:pt modelId="{9CDD622F-8872-419D-8809-840807C78DC7}" type="pres">
      <dgm:prSet presAssocID="{1592CDA4-B933-4031-BACF-F1068758D5B6}" presName="entireBox" presStyleLbl="node1" presStyleIdx="0" presStyleCnt="2" custLinFactNeighborX="1886" custLinFactNeighborY="-800"/>
      <dgm:spPr/>
      <dgm:t>
        <a:bodyPr/>
        <a:lstStyle/>
        <a:p>
          <a:endParaRPr lang="es-AR"/>
        </a:p>
      </dgm:t>
    </dgm:pt>
    <dgm:pt modelId="{998DA093-1A9B-451A-8AAA-15942E8CBE18}" type="pres">
      <dgm:prSet presAssocID="{1592CDA4-B933-4031-BACF-F1068758D5B6}" presName="descendantBox" presStyleCnt="0"/>
      <dgm:spPr/>
    </dgm:pt>
    <dgm:pt modelId="{AC3391FC-7282-4B9B-8D68-491651B44D89}" type="pres">
      <dgm:prSet presAssocID="{A859971D-F675-4EC5-AD71-69C0D3626B9D}" presName="childTextBox" presStyleLbl="fgAccFollowNode1" presStyleIdx="0" presStyleCnt="4" custLinFactNeighborX="-6506" custLinFactNeighborY="108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218D611-57E3-4B02-A9B9-A25063ED33EB}" type="pres">
      <dgm:prSet presAssocID="{86A55E93-3123-4AA5-BF55-471E0CEAEC45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F102FA7-A85B-4E57-B6EA-88830CC354FB}" type="pres">
      <dgm:prSet presAssocID="{B6D35CD7-5724-4A32-9DE7-4E6FFAD8662C}" presName="sp" presStyleCnt="0"/>
      <dgm:spPr/>
    </dgm:pt>
    <dgm:pt modelId="{F8A037C3-4948-4FE7-BF72-1647E37707CD}" type="pres">
      <dgm:prSet presAssocID="{F993ABA7-9C6B-4999-8146-4D2AD1B809E7}" presName="arrowAndChildren" presStyleCnt="0"/>
      <dgm:spPr/>
    </dgm:pt>
    <dgm:pt modelId="{D067E501-6180-49EC-BB8E-D55E612D8D03}" type="pres">
      <dgm:prSet presAssocID="{F993ABA7-9C6B-4999-8146-4D2AD1B809E7}" presName="parentTextArrow" presStyleLbl="node1" presStyleIdx="0" presStyleCnt="2"/>
      <dgm:spPr/>
      <dgm:t>
        <a:bodyPr/>
        <a:lstStyle/>
        <a:p>
          <a:endParaRPr lang="es-AR"/>
        </a:p>
      </dgm:t>
    </dgm:pt>
    <dgm:pt modelId="{E360291C-8936-4EE7-82B1-AFD210ABED11}" type="pres">
      <dgm:prSet presAssocID="{F993ABA7-9C6B-4999-8146-4D2AD1B809E7}" presName="arrow" presStyleLbl="node1" presStyleIdx="1" presStyleCnt="2"/>
      <dgm:spPr/>
      <dgm:t>
        <a:bodyPr/>
        <a:lstStyle/>
        <a:p>
          <a:endParaRPr lang="es-AR"/>
        </a:p>
      </dgm:t>
    </dgm:pt>
    <dgm:pt modelId="{7AC81D40-B4DB-4E71-81D1-E5C877973B87}" type="pres">
      <dgm:prSet presAssocID="{F993ABA7-9C6B-4999-8146-4D2AD1B809E7}" presName="descendantArrow" presStyleCnt="0"/>
      <dgm:spPr/>
    </dgm:pt>
    <dgm:pt modelId="{18E05338-3035-4032-9C1D-58AA664A6CB2}" type="pres">
      <dgm:prSet presAssocID="{2A2338EF-8512-42CD-954B-0CD671A48546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C345E2E-63A7-4E51-AB21-4A4656585B74}" type="pres">
      <dgm:prSet presAssocID="{7E6EA248-DE97-48E7-A2D4-2C391FC55C9A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8AB3531-9147-4C7B-9F60-A7DE220932DE}" srcId="{1592CDA4-B933-4031-BACF-F1068758D5B6}" destId="{A859971D-F675-4EC5-AD71-69C0D3626B9D}" srcOrd="0" destOrd="0" parTransId="{DAD001DD-094A-4D30-B7E0-3E7313955229}" sibTransId="{683359BE-C54D-4063-AF6A-41ADF2BF60D3}"/>
    <dgm:cxn modelId="{58FF3D26-366C-4EA7-B6A3-5327B62250FC}" type="presOf" srcId="{1592CDA4-B933-4031-BACF-F1068758D5B6}" destId="{9CDD622F-8872-419D-8809-840807C78DC7}" srcOrd="1" destOrd="0" presId="urn:microsoft.com/office/officeart/2005/8/layout/process4"/>
    <dgm:cxn modelId="{7DD2BDCF-88FB-430E-8BC0-646268ED7636}" type="presOf" srcId="{1592CDA4-B933-4031-BACF-F1068758D5B6}" destId="{0E2C6AC5-84BE-43C6-B7D3-64D8FB26C698}" srcOrd="0" destOrd="0" presId="urn:microsoft.com/office/officeart/2005/8/layout/process4"/>
    <dgm:cxn modelId="{33F86E40-1436-4442-B6BD-4AD99D3A4D35}" type="presOf" srcId="{2A2338EF-8512-42CD-954B-0CD671A48546}" destId="{18E05338-3035-4032-9C1D-58AA664A6CB2}" srcOrd="0" destOrd="0" presId="urn:microsoft.com/office/officeart/2005/8/layout/process4"/>
    <dgm:cxn modelId="{6A501FD4-F831-4A76-B12B-F43B3CB1A4E0}" srcId="{1D054447-FA38-4DBC-B881-3CD73568ABB5}" destId="{F993ABA7-9C6B-4999-8146-4D2AD1B809E7}" srcOrd="0" destOrd="0" parTransId="{0A8EE1D4-6424-46BB-A3A7-08A7FBB5E311}" sibTransId="{B6D35CD7-5724-4A32-9DE7-4E6FFAD8662C}"/>
    <dgm:cxn modelId="{159BA68F-C018-4446-B60C-F7A069A959B4}" type="presOf" srcId="{F993ABA7-9C6B-4999-8146-4D2AD1B809E7}" destId="{E360291C-8936-4EE7-82B1-AFD210ABED11}" srcOrd="1" destOrd="0" presId="urn:microsoft.com/office/officeart/2005/8/layout/process4"/>
    <dgm:cxn modelId="{B36A26ED-2984-4EE7-A19E-900B606DE375}" type="presOf" srcId="{1D054447-FA38-4DBC-B881-3CD73568ABB5}" destId="{829E1CBD-C810-4233-A4B9-E0A1B6933B00}" srcOrd="0" destOrd="0" presId="urn:microsoft.com/office/officeart/2005/8/layout/process4"/>
    <dgm:cxn modelId="{80E53036-1DF3-433E-8CFB-5B335D4F5413}" type="presOf" srcId="{A859971D-F675-4EC5-AD71-69C0D3626B9D}" destId="{AC3391FC-7282-4B9B-8D68-491651B44D89}" srcOrd="0" destOrd="0" presId="urn:microsoft.com/office/officeart/2005/8/layout/process4"/>
    <dgm:cxn modelId="{48FFC6AE-876D-4462-9BF6-133E12A2EA5D}" srcId="{1592CDA4-B933-4031-BACF-F1068758D5B6}" destId="{86A55E93-3123-4AA5-BF55-471E0CEAEC45}" srcOrd="1" destOrd="0" parTransId="{323E8A8C-CD26-4B25-9BD8-2CA5EC82C641}" sibTransId="{21C06537-3AD8-4279-A9E4-41CE8A490FCA}"/>
    <dgm:cxn modelId="{3E0AA7B4-32E3-4CBF-98DA-5631480C9321}" srcId="{F993ABA7-9C6B-4999-8146-4D2AD1B809E7}" destId="{7E6EA248-DE97-48E7-A2D4-2C391FC55C9A}" srcOrd="1" destOrd="0" parTransId="{A2A2BB9F-550A-46A5-97F1-29304DE5A406}" sibTransId="{564F66A7-6889-43AB-AAB2-165BCE7E1FF6}"/>
    <dgm:cxn modelId="{7945DC41-C73C-48A2-B190-EE1998D1D90B}" type="presOf" srcId="{7E6EA248-DE97-48E7-A2D4-2C391FC55C9A}" destId="{FC345E2E-63A7-4E51-AB21-4A4656585B74}" srcOrd="0" destOrd="0" presId="urn:microsoft.com/office/officeart/2005/8/layout/process4"/>
    <dgm:cxn modelId="{E3F10062-5D21-4AED-8F53-65B2156DB0A4}" type="presOf" srcId="{F993ABA7-9C6B-4999-8146-4D2AD1B809E7}" destId="{D067E501-6180-49EC-BB8E-D55E612D8D03}" srcOrd="0" destOrd="0" presId="urn:microsoft.com/office/officeart/2005/8/layout/process4"/>
    <dgm:cxn modelId="{C76EA3FB-A5B7-4989-9C2F-E2154EA5DA3E}" srcId="{F993ABA7-9C6B-4999-8146-4D2AD1B809E7}" destId="{2A2338EF-8512-42CD-954B-0CD671A48546}" srcOrd="0" destOrd="0" parTransId="{BAED4730-8A89-4108-B3FB-E1CB5509B31E}" sibTransId="{4B691A97-4083-465A-B1B7-46F8DC1F1E33}"/>
    <dgm:cxn modelId="{59054E78-B05C-4D66-A7F1-04D615320DD9}" type="presOf" srcId="{86A55E93-3123-4AA5-BF55-471E0CEAEC45}" destId="{0218D611-57E3-4B02-A9B9-A25063ED33EB}" srcOrd="0" destOrd="0" presId="urn:microsoft.com/office/officeart/2005/8/layout/process4"/>
    <dgm:cxn modelId="{FCA23117-7946-44F7-929D-C86A2ADF3786}" srcId="{1D054447-FA38-4DBC-B881-3CD73568ABB5}" destId="{1592CDA4-B933-4031-BACF-F1068758D5B6}" srcOrd="1" destOrd="0" parTransId="{04C0F9FC-60F8-45C6-93C4-F5E9ECC9E5C2}" sibTransId="{0E365466-27A9-4B12-9B23-601F4F50A0BD}"/>
    <dgm:cxn modelId="{47CBB306-998F-4337-879E-A8F17570E5C9}" type="presParOf" srcId="{829E1CBD-C810-4233-A4B9-E0A1B6933B00}" destId="{9880D87C-6367-4302-9B21-2DD81294733C}" srcOrd="0" destOrd="0" presId="urn:microsoft.com/office/officeart/2005/8/layout/process4"/>
    <dgm:cxn modelId="{EA403D46-E653-40E7-BBBA-29379E6AC760}" type="presParOf" srcId="{9880D87C-6367-4302-9B21-2DD81294733C}" destId="{0E2C6AC5-84BE-43C6-B7D3-64D8FB26C698}" srcOrd="0" destOrd="0" presId="urn:microsoft.com/office/officeart/2005/8/layout/process4"/>
    <dgm:cxn modelId="{41E1E0A4-7099-4DA1-A957-A078C0D1EFDF}" type="presParOf" srcId="{9880D87C-6367-4302-9B21-2DD81294733C}" destId="{9CDD622F-8872-419D-8809-840807C78DC7}" srcOrd="1" destOrd="0" presId="urn:microsoft.com/office/officeart/2005/8/layout/process4"/>
    <dgm:cxn modelId="{CE4DE6DC-C10A-4191-9120-C2909EF63518}" type="presParOf" srcId="{9880D87C-6367-4302-9B21-2DD81294733C}" destId="{998DA093-1A9B-451A-8AAA-15942E8CBE18}" srcOrd="2" destOrd="0" presId="urn:microsoft.com/office/officeart/2005/8/layout/process4"/>
    <dgm:cxn modelId="{16A5D763-44A7-44B4-AAFC-8DB3FFC8DA0D}" type="presParOf" srcId="{998DA093-1A9B-451A-8AAA-15942E8CBE18}" destId="{AC3391FC-7282-4B9B-8D68-491651B44D89}" srcOrd="0" destOrd="0" presId="urn:microsoft.com/office/officeart/2005/8/layout/process4"/>
    <dgm:cxn modelId="{4AA86DA0-9085-48AD-A302-A192B21C3486}" type="presParOf" srcId="{998DA093-1A9B-451A-8AAA-15942E8CBE18}" destId="{0218D611-57E3-4B02-A9B9-A25063ED33EB}" srcOrd="1" destOrd="0" presId="urn:microsoft.com/office/officeart/2005/8/layout/process4"/>
    <dgm:cxn modelId="{C8BAAC82-8BCF-42CF-9E88-A8AF60C204D7}" type="presParOf" srcId="{829E1CBD-C810-4233-A4B9-E0A1B6933B00}" destId="{0F102FA7-A85B-4E57-B6EA-88830CC354FB}" srcOrd="1" destOrd="0" presId="urn:microsoft.com/office/officeart/2005/8/layout/process4"/>
    <dgm:cxn modelId="{62658526-402A-4CED-A090-0D87BD063629}" type="presParOf" srcId="{829E1CBD-C810-4233-A4B9-E0A1B6933B00}" destId="{F8A037C3-4948-4FE7-BF72-1647E37707CD}" srcOrd="2" destOrd="0" presId="urn:microsoft.com/office/officeart/2005/8/layout/process4"/>
    <dgm:cxn modelId="{EB2ECA9E-4FAA-492C-81CB-3C92E4FF10A3}" type="presParOf" srcId="{F8A037C3-4948-4FE7-BF72-1647E37707CD}" destId="{D067E501-6180-49EC-BB8E-D55E612D8D03}" srcOrd="0" destOrd="0" presId="urn:microsoft.com/office/officeart/2005/8/layout/process4"/>
    <dgm:cxn modelId="{52BC912A-848E-4486-811D-FCF1EB7B3F0F}" type="presParOf" srcId="{F8A037C3-4948-4FE7-BF72-1647E37707CD}" destId="{E360291C-8936-4EE7-82B1-AFD210ABED11}" srcOrd="1" destOrd="0" presId="urn:microsoft.com/office/officeart/2005/8/layout/process4"/>
    <dgm:cxn modelId="{6A75BFD8-8E95-4892-B5D7-E4E05E95DD5E}" type="presParOf" srcId="{F8A037C3-4948-4FE7-BF72-1647E37707CD}" destId="{7AC81D40-B4DB-4E71-81D1-E5C877973B87}" srcOrd="2" destOrd="0" presId="urn:microsoft.com/office/officeart/2005/8/layout/process4"/>
    <dgm:cxn modelId="{5F7C3948-436B-495F-8D6F-7E25AA370175}" type="presParOf" srcId="{7AC81D40-B4DB-4E71-81D1-E5C877973B87}" destId="{18E05338-3035-4032-9C1D-58AA664A6CB2}" srcOrd="0" destOrd="0" presId="urn:microsoft.com/office/officeart/2005/8/layout/process4"/>
    <dgm:cxn modelId="{5DD0D96C-9CEA-4007-BDC6-97A7F3385C6E}" type="presParOf" srcId="{7AC81D40-B4DB-4E71-81D1-E5C877973B87}" destId="{FC345E2E-63A7-4E51-AB21-4A4656585B74}" srcOrd="1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61E84D-8E18-413B-B2E4-0CF29B66AFCF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s-AR"/>
        </a:p>
      </dgm:t>
    </dgm:pt>
    <dgm:pt modelId="{6349B890-BD82-44B2-BE79-E854A0A18542}">
      <dgm:prSet phldrT="[Texto]"/>
      <dgm:spPr/>
      <dgm:t>
        <a:bodyPr/>
        <a:lstStyle/>
        <a:p>
          <a:r>
            <a:rPr lang="es-AR" b="0" dirty="0" smtClean="0"/>
            <a:t>IMPULSAR UN PROCESO DE REVISION CURRUCULAR</a:t>
          </a:r>
          <a:endParaRPr lang="es-AR" b="0" dirty="0"/>
        </a:p>
      </dgm:t>
    </dgm:pt>
    <dgm:pt modelId="{DE7F4936-92F5-48F5-AE0C-BE632E84B545}" type="parTrans" cxnId="{540667DE-026C-4DF6-A5C5-F4B51613A138}">
      <dgm:prSet/>
      <dgm:spPr/>
      <dgm:t>
        <a:bodyPr/>
        <a:lstStyle/>
        <a:p>
          <a:endParaRPr lang="es-AR"/>
        </a:p>
      </dgm:t>
    </dgm:pt>
    <dgm:pt modelId="{D9DD0B66-882A-4467-B6E1-5386012ADE84}" type="sibTrans" cxnId="{540667DE-026C-4DF6-A5C5-F4B51613A138}">
      <dgm:prSet/>
      <dgm:spPr/>
      <dgm:t>
        <a:bodyPr/>
        <a:lstStyle/>
        <a:p>
          <a:endParaRPr lang="es-AR"/>
        </a:p>
      </dgm:t>
    </dgm:pt>
    <dgm:pt modelId="{1B41A6E6-9E66-4391-84BB-74722A06392E}">
      <dgm:prSet phldrT="[Texto]"/>
      <dgm:spPr/>
      <dgm:t>
        <a:bodyPr/>
        <a:lstStyle/>
        <a:p>
          <a:r>
            <a:rPr lang="es-AR" b="0" dirty="0" smtClean="0"/>
            <a:t>CUBRIR UN AREA DE VACANCIA EN TERMINOS DE CONOCIMIENTO </a:t>
          </a:r>
          <a:endParaRPr lang="es-AR" b="0" dirty="0"/>
        </a:p>
      </dgm:t>
    </dgm:pt>
    <dgm:pt modelId="{D65834E4-D909-4B80-AE6F-F224A6569D8F}" type="parTrans" cxnId="{8C174554-7D10-4AB7-BF68-FAC968CDF2DC}">
      <dgm:prSet/>
      <dgm:spPr/>
      <dgm:t>
        <a:bodyPr/>
        <a:lstStyle/>
        <a:p>
          <a:endParaRPr lang="es-AR"/>
        </a:p>
      </dgm:t>
    </dgm:pt>
    <dgm:pt modelId="{A2EAA1C6-100E-4DD7-A93F-995214B59EDF}" type="sibTrans" cxnId="{8C174554-7D10-4AB7-BF68-FAC968CDF2DC}">
      <dgm:prSet/>
      <dgm:spPr/>
      <dgm:t>
        <a:bodyPr/>
        <a:lstStyle/>
        <a:p>
          <a:endParaRPr lang="es-AR"/>
        </a:p>
      </dgm:t>
    </dgm:pt>
    <dgm:pt modelId="{D30DD8C4-D028-4CE5-A184-B8D1A2D70334}">
      <dgm:prSet phldrT="[Texto]"/>
      <dgm:spPr/>
      <dgm:t>
        <a:bodyPr/>
        <a:lstStyle/>
        <a:p>
          <a:r>
            <a:rPr lang="es-AR" b="0" dirty="0" smtClean="0"/>
            <a:t>PROMOVER UN ESPACIO DE FORMACION DOCENTE .</a:t>
          </a:r>
          <a:endParaRPr lang="es-AR" b="0" dirty="0"/>
        </a:p>
      </dgm:t>
    </dgm:pt>
    <dgm:pt modelId="{76F4A00D-AF16-414B-BE5B-137D54E2D965}" type="parTrans" cxnId="{60BF78CB-13C8-404C-A5C1-919C1959B33F}">
      <dgm:prSet/>
      <dgm:spPr/>
      <dgm:t>
        <a:bodyPr/>
        <a:lstStyle/>
        <a:p>
          <a:endParaRPr lang="es-AR"/>
        </a:p>
      </dgm:t>
    </dgm:pt>
    <dgm:pt modelId="{06335EB2-A7F2-48E2-A7AF-9EA74B8928EC}" type="sibTrans" cxnId="{60BF78CB-13C8-404C-A5C1-919C1959B33F}">
      <dgm:prSet/>
      <dgm:spPr/>
      <dgm:t>
        <a:bodyPr/>
        <a:lstStyle/>
        <a:p>
          <a:endParaRPr lang="es-AR"/>
        </a:p>
      </dgm:t>
    </dgm:pt>
    <dgm:pt modelId="{D94AD709-3C5E-4650-A4C2-55048BF07002}" type="pres">
      <dgm:prSet presAssocID="{EA61E84D-8E18-413B-B2E4-0CF29B66AFC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7354E931-84DA-4A1D-AC7B-61D4A26D63DE}" type="pres">
      <dgm:prSet presAssocID="{EA61E84D-8E18-413B-B2E4-0CF29B66AFCF}" presName="Name1" presStyleCnt="0"/>
      <dgm:spPr/>
      <dgm:t>
        <a:bodyPr/>
        <a:lstStyle/>
        <a:p>
          <a:endParaRPr lang="es-AR"/>
        </a:p>
      </dgm:t>
    </dgm:pt>
    <dgm:pt modelId="{6448BBB9-37AB-473C-B983-B5A3FD0AF63E}" type="pres">
      <dgm:prSet presAssocID="{EA61E84D-8E18-413B-B2E4-0CF29B66AFCF}" presName="cycle" presStyleCnt="0"/>
      <dgm:spPr/>
      <dgm:t>
        <a:bodyPr/>
        <a:lstStyle/>
        <a:p>
          <a:endParaRPr lang="es-AR"/>
        </a:p>
      </dgm:t>
    </dgm:pt>
    <dgm:pt modelId="{7AC0F9F6-025F-4EA6-A051-0BF1CB72CF71}" type="pres">
      <dgm:prSet presAssocID="{EA61E84D-8E18-413B-B2E4-0CF29B66AFCF}" presName="srcNode" presStyleLbl="node1" presStyleIdx="0" presStyleCnt="3"/>
      <dgm:spPr/>
      <dgm:t>
        <a:bodyPr/>
        <a:lstStyle/>
        <a:p>
          <a:endParaRPr lang="es-AR"/>
        </a:p>
      </dgm:t>
    </dgm:pt>
    <dgm:pt modelId="{A61D4A9C-D342-4AD7-B781-FC8557E41C2B}" type="pres">
      <dgm:prSet presAssocID="{EA61E84D-8E18-413B-B2E4-0CF29B66AFCF}" presName="conn" presStyleLbl="parChTrans1D2" presStyleIdx="0" presStyleCnt="1"/>
      <dgm:spPr/>
      <dgm:t>
        <a:bodyPr/>
        <a:lstStyle/>
        <a:p>
          <a:endParaRPr lang="es-AR"/>
        </a:p>
      </dgm:t>
    </dgm:pt>
    <dgm:pt modelId="{22E9F6A6-FB0B-4ABB-9EB9-02D1A1D0462B}" type="pres">
      <dgm:prSet presAssocID="{EA61E84D-8E18-413B-B2E4-0CF29B66AFCF}" presName="extraNode" presStyleLbl="node1" presStyleIdx="0" presStyleCnt="3"/>
      <dgm:spPr/>
      <dgm:t>
        <a:bodyPr/>
        <a:lstStyle/>
        <a:p>
          <a:endParaRPr lang="es-AR"/>
        </a:p>
      </dgm:t>
    </dgm:pt>
    <dgm:pt modelId="{0366AF06-C76B-4D28-8297-E76CA9F99BCB}" type="pres">
      <dgm:prSet presAssocID="{EA61E84D-8E18-413B-B2E4-0CF29B66AFCF}" presName="dstNode" presStyleLbl="node1" presStyleIdx="0" presStyleCnt="3"/>
      <dgm:spPr/>
      <dgm:t>
        <a:bodyPr/>
        <a:lstStyle/>
        <a:p>
          <a:endParaRPr lang="es-AR"/>
        </a:p>
      </dgm:t>
    </dgm:pt>
    <dgm:pt modelId="{B2946DDB-5FC7-4A05-9357-C7224E8395B5}" type="pres">
      <dgm:prSet presAssocID="{6349B890-BD82-44B2-BE79-E854A0A1854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760157B-41A1-4A2D-A1CA-DE60B0FC4976}" type="pres">
      <dgm:prSet presAssocID="{6349B890-BD82-44B2-BE79-E854A0A18542}" presName="accent_1" presStyleCnt="0"/>
      <dgm:spPr/>
      <dgm:t>
        <a:bodyPr/>
        <a:lstStyle/>
        <a:p>
          <a:endParaRPr lang="es-AR"/>
        </a:p>
      </dgm:t>
    </dgm:pt>
    <dgm:pt modelId="{B8688A8C-8FF2-46A6-97D8-D40780618170}" type="pres">
      <dgm:prSet presAssocID="{6349B890-BD82-44B2-BE79-E854A0A18542}" presName="accentRepeatNode" presStyleLbl="solidFgAcc1" presStyleIdx="0" presStyleCnt="3"/>
      <dgm:spPr/>
      <dgm:t>
        <a:bodyPr/>
        <a:lstStyle/>
        <a:p>
          <a:endParaRPr lang="es-AR"/>
        </a:p>
      </dgm:t>
    </dgm:pt>
    <dgm:pt modelId="{1F9B5F98-E6CE-4ACE-9678-9B359EE814DF}" type="pres">
      <dgm:prSet presAssocID="{D30DD8C4-D028-4CE5-A184-B8D1A2D7033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F3D116F-A40A-4C39-9735-1B4E9DC3ED3E}" type="pres">
      <dgm:prSet presAssocID="{D30DD8C4-D028-4CE5-A184-B8D1A2D70334}" presName="accent_2" presStyleCnt="0"/>
      <dgm:spPr/>
      <dgm:t>
        <a:bodyPr/>
        <a:lstStyle/>
        <a:p>
          <a:endParaRPr lang="es-AR"/>
        </a:p>
      </dgm:t>
    </dgm:pt>
    <dgm:pt modelId="{6F4EDDF5-3EFD-41FD-A4AD-FC4A60FADE00}" type="pres">
      <dgm:prSet presAssocID="{D30DD8C4-D028-4CE5-A184-B8D1A2D70334}" presName="accentRepeatNode" presStyleLbl="solidFgAcc1" presStyleIdx="1" presStyleCnt="3"/>
      <dgm:spPr/>
      <dgm:t>
        <a:bodyPr/>
        <a:lstStyle/>
        <a:p>
          <a:endParaRPr lang="es-AR"/>
        </a:p>
      </dgm:t>
    </dgm:pt>
    <dgm:pt modelId="{45EC8403-B67D-448E-8F88-928CFD19F55F}" type="pres">
      <dgm:prSet presAssocID="{1B41A6E6-9E66-4391-84BB-74722A06392E}" presName="text_3" presStyleLbl="node1" presStyleIdx="2" presStyleCnt="3" custLinFactNeighborX="-1206" custLinFactNeighborY="-78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27048FE-AC6F-48F9-99C0-E3C93AD77A92}" type="pres">
      <dgm:prSet presAssocID="{1B41A6E6-9E66-4391-84BB-74722A06392E}" presName="accent_3" presStyleCnt="0"/>
      <dgm:spPr/>
      <dgm:t>
        <a:bodyPr/>
        <a:lstStyle/>
        <a:p>
          <a:endParaRPr lang="es-AR"/>
        </a:p>
      </dgm:t>
    </dgm:pt>
    <dgm:pt modelId="{09526A0E-A66A-4FA8-8F45-C4DD6B608D72}" type="pres">
      <dgm:prSet presAssocID="{1B41A6E6-9E66-4391-84BB-74722A06392E}" presName="accentRepeatNode" presStyleLbl="solidFgAcc1" presStyleIdx="2" presStyleCnt="3"/>
      <dgm:spPr/>
      <dgm:t>
        <a:bodyPr/>
        <a:lstStyle/>
        <a:p>
          <a:endParaRPr lang="es-AR"/>
        </a:p>
      </dgm:t>
    </dgm:pt>
  </dgm:ptLst>
  <dgm:cxnLst>
    <dgm:cxn modelId="{8C174554-7D10-4AB7-BF68-FAC968CDF2DC}" srcId="{EA61E84D-8E18-413B-B2E4-0CF29B66AFCF}" destId="{1B41A6E6-9E66-4391-84BB-74722A06392E}" srcOrd="2" destOrd="0" parTransId="{D65834E4-D909-4B80-AE6F-F224A6569D8F}" sibTransId="{A2EAA1C6-100E-4DD7-A93F-995214B59EDF}"/>
    <dgm:cxn modelId="{540667DE-026C-4DF6-A5C5-F4B51613A138}" srcId="{EA61E84D-8E18-413B-B2E4-0CF29B66AFCF}" destId="{6349B890-BD82-44B2-BE79-E854A0A18542}" srcOrd="0" destOrd="0" parTransId="{DE7F4936-92F5-48F5-AE0C-BE632E84B545}" sibTransId="{D9DD0B66-882A-4467-B6E1-5386012ADE84}"/>
    <dgm:cxn modelId="{EF2C329C-ED49-409B-B133-11F929C2003C}" type="presOf" srcId="{D30DD8C4-D028-4CE5-A184-B8D1A2D70334}" destId="{1F9B5F98-E6CE-4ACE-9678-9B359EE814DF}" srcOrd="0" destOrd="0" presId="urn:microsoft.com/office/officeart/2008/layout/VerticalCurvedList"/>
    <dgm:cxn modelId="{FC02BC46-94DA-4C74-97CF-C0DE54517C39}" type="presOf" srcId="{1B41A6E6-9E66-4391-84BB-74722A06392E}" destId="{45EC8403-B67D-448E-8F88-928CFD19F55F}" srcOrd="0" destOrd="0" presId="urn:microsoft.com/office/officeart/2008/layout/VerticalCurvedList"/>
    <dgm:cxn modelId="{A132926E-780B-4B70-86F3-B2455DABDC9D}" type="presOf" srcId="{EA61E84D-8E18-413B-B2E4-0CF29B66AFCF}" destId="{D94AD709-3C5E-4650-A4C2-55048BF07002}" srcOrd="0" destOrd="0" presId="urn:microsoft.com/office/officeart/2008/layout/VerticalCurvedList"/>
    <dgm:cxn modelId="{A8D39C64-D398-4F08-BAA0-E784CFBD6FD5}" type="presOf" srcId="{D9DD0B66-882A-4467-B6E1-5386012ADE84}" destId="{A61D4A9C-D342-4AD7-B781-FC8557E41C2B}" srcOrd="0" destOrd="0" presId="urn:microsoft.com/office/officeart/2008/layout/VerticalCurvedList"/>
    <dgm:cxn modelId="{F249FB4B-C257-400B-981C-1B43130DF0F1}" type="presOf" srcId="{6349B890-BD82-44B2-BE79-E854A0A18542}" destId="{B2946DDB-5FC7-4A05-9357-C7224E8395B5}" srcOrd="0" destOrd="0" presId="urn:microsoft.com/office/officeart/2008/layout/VerticalCurvedList"/>
    <dgm:cxn modelId="{60BF78CB-13C8-404C-A5C1-919C1959B33F}" srcId="{EA61E84D-8E18-413B-B2E4-0CF29B66AFCF}" destId="{D30DD8C4-D028-4CE5-A184-B8D1A2D70334}" srcOrd="1" destOrd="0" parTransId="{76F4A00D-AF16-414B-BE5B-137D54E2D965}" sibTransId="{06335EB2-A7F2-48E2-A7AF-9EA74B8928EC}"/>
    <dgm:cxn modelId="{F4319F4C-5336-4C37-A53A-35F3400A2496}" type="presParOf" srcId="{D94AD709-3C5E-4650-A4C2-55048BF07002}" destId="{7354E931-84DA-4A1D-AC7B-61D4A26D63DE}" srcOrd="0" destOrd="0" presId="urn:microsoft.com/office/officeart/2008/layout/VerticalCurvedList"/>
    <dgm:cxn modelId="{8B1BFCD9-38B5-4BC9-B521-652198A5EDC2}" type="presParOf" srcId="{7354E931-84DA-4A1D-AC7B-61D4A26D63DE}" destId="{6448BBB9-37AB-473C-B983-B5A3FD0AF63E}" srcOrd="0" destOrd="0" presId="urn:microsoft.com/office/officeart/2008/layout/VerticalCurvedList"/>
    <dgm:cxn modelId="{DEDA8403-F69F-44E4-829A-789FC8F14E0E}" type="presParOf" srcId="{6448BBB9-37AB-473C-B983-B5A3FD0AF63E}" destId="{7AC0F9F6-025F-4EA6-A051-0BF1CB72CF71}" srcOrd="0" destOrd="0" presId="urn:microsoft.com/office/officeart/2008/layout/VerticalCurvedList"/>
    <dgm:cxn modelId="{1E712A83-4243-476D-B160-BE687AB19E1F}" type="presParOf" srcId="{6448BBB9-37AB-473C-B983-B5A3FD0AF63E}" destId="{A61D4A9C-D342-4AD7-B781-FC8557E41C2B}" srcOrd="1" destOrd="0" presId="urn:microsoft.com/office/officeart/2008/layout/VerticalCurvedList"/>
    <dgm:cxn modelId="{BC2F553E-2749-460F-B00D-7C0421767CEC}" type="presParOf" srcId="{6448BBB9-37AB-473C-B983-B5A3FD0AF63E}" destId="{22E9F6A6-FB0B-4ABB-9EB9-02D1A1D0462B}" srcOrd="2" destOrd="0" presId="urn:microsoft.com/office/officeart/2008/layout/VerticalCurvedList"/>
    <dgm:cxn modelId="{5733A8FA-5D63-43DF-BE3F-3126776A2380}" type="presParOf" srcId="{6448BBB9-37AB-473C-B983-B5A3FD0AF63E}" destId="{0366AF06-C76B-4D28-8297-E76CA9F99BCB}" srcOrd="3" destOrd="0" presId="urn:microsoft.com/office/officeart/2008/layout/VerticalCurvedList"/>
    <dgm:cxn modelId="{D275365C-AA09-423B-885A-CA40DC180CBB}" type="presParOf" srcId="{7354E931-84DA-4A1D-AC7B-61D4A26D63DE}" destId="{B2946DDB-5FC7-4A05-9357-C7224E8395B5}" srcOrd="1" destOrd="0" presId="urn:microsoft.com/office/officeart/2008/layout/VerticalCurvedList"/>
    <dgm:cxn modelId="{8B2D4957-642B-4E00-93F8-08FA67A0680B}" type="presParOf" srcId="{7354E931-84DA-4A1D-AC7B-61D4A26D63DE}" destId="{9760157B-41A1-4A2D-A1CA-DE60B0FC4976}" srcOrd="2" destOrd="0" presId="urn:microsoft.com/office/officeart/2008/layout/VerticalCurvedList"/>
    <dgm:cxn modelId="{8303F898-9500-41F3-806F-280934E6F661}" type="presParOf" srcId="{9760157B-41A1-4A2D-A1CA-DE60B0FC4976}" destId="{B8688A8C-8FF2-46A6-97D8-D40780618170}" srcOrd="0" destOrd="0" presId="urn:microsoft.com/office/officeart/2008/layout/VerticalCurvedList"/>
    <dgm:cxn modelId="{DC4258F1-CE71-484D-B8D2-BC71C8EB84FE}" type="presParOf" srcId="{7354E931-84DA-4A1D-AC7B-61D4A26D63DE}" destId="{1F9B5F98-E6CE-4ACE-9678-9B359EE814DF}" srcOrd="3" destOrd="0" presId="urn:microsoft.com/office/officeart/2008/layout/VerticalCurvedList"/>
    <dgm:cxn modelId="{4C83B6AE-CC7F-4CCD-B818-0D49B82E0201}" type="presParOf" srcId="{7354E931-84DA-4A1D-AC7B-61D4A26D63DE}" destId="{EF3D116F-A40A-4C39-9735-1B4E9DC3ED3E}" srcOrd="4" destOrd="0" presId="urn:microsoft.com/office/officeart/2008/layout/VerticalCurvedList"/>
    <dgm:cxn modelId="{CDE443FF-AE61-47B2-84FB-196F5DBCD8D9}" type="presParOf" srcId="{EF3D116F-A40A-4C39-9735-1B4E9DC3ED3E}" destId="{6F4EDDF5-3EFD-41FD-A4AD-FC4A60FADE00}" srcOrd="0" destOrd="0" presId="urn:microsoft.com/office/officeart/2008/layout/VerticalCurvedList"/>
    <dgm:cxn modelId="{4D8E56AF-0BE0-4820-8FB7-DA9C1029E20F}" type="presParOf" srcId="{7354E931-84DA-4A1D-AC7B-61D4A26D63DE}" destId="{45EC8403-B67D-448E-8F88-928CFD19F55F}" srcOrd="5" destOrd="0" presId="urn:microsoft.com/office/officeart/2008/layout/VerticalCurvedList"/>
    <dgm:cxn modelId="{F5F87F95-E701-406F-AC93-88E22C53EBEF}" type="presParOf" srcId="{7354E931-84DA-4A1D-AC7B-61D4A26D63DE}" destId="{527048FE-AC6F-48F9-99C0-E3C93AD77A92}" srcOrd="6" destOrd="0" presId="urn:microsoft.com/office/officeart/2008/layout/VerticalCurvedList"/>
    <dgm:cxn modelId="{77FD2135-604A-4845-A44E-FA5866D56F19}" type="presParOf" srcId="{527048FE-AC6F-48F9-99C0-E3C93AD77A92}" destId="{09526A0E-A66A-4FA8-8F45-C4DD6B608D72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AF17F0-C91F-4EA9-9B21-98C25B926C75}" type="doc">
      <dgm:prSet loTypeId="urn:microsoft.com/office/officeart/2005/8/layout/default#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AR"/>
        </a:p>
      </dgm:t>
    </dgm:pt>
    <dgm:pt modelId="{EFCFCEDF-4803-4D38-A20D-39122189267F}">
      <dgm:prSet phldrT="[Texto]"/>
      <dgm:spPr/>
      <dgm:t>
        <a:bodyPr/>
        <a:lstStyle/>
        <a:p>
          <a:r>
            <a:rPr lang="es-AR" dirty="0" smtClean="0"/>
            <a:t>El trabajo entre pares</a:t>
          </a:r>
          <a:endParaRPr lang="es-AR" dirty="0"/>
        </a:p>
      </dgm:t>
    </dgm:pt>
    <dgm:pt modelId="{1BC50DD6-F905-41B4-976C-594B044D159C}" type="parTrans" cxnId="{E784669A-010C-4923-9C14-B25D6C67627B}">
      <dgm:prSet/>
      <dgm:spPr/>
      <dgm:t>
        <a:bodyPr/>
        <a:lstStyle/>
        <a:p>
          <a:endParaRPr lang="es-AR"/>
        </a:p>
      </dgm:t>
    </dgm:pt>
    <dgm:pt modelId="{35985170-B6F8-45A9-B723-A746CC481EF5}" type="sibTrans" cxnId="{E784669A-010C-4923-9C14-B25D6C67627B}">
      <dgm:prSet/>
      <dgm:spPr/>
      <dgm:t>
        <a:bodyPr/>
        <a:lstStyle/>
        <a:p>
          <a:endParaRPr lang="es-AR"/>
        </a:p>
      </dgm:t>
    </dgm:pt>
    <dgm:pt modelId="{F7C490A8-3893-4A5D-A0BB-BAD04C4E6BCB}">
      <dgm:prSet phldrT="[Texto]"/>
      <dgm:spPr/>
      <dgm:t>
        <a:bodyPr/>
        <a:lstStyle/>
        <a:p>
          <a:r>
            <a:rPr lang="es-AR" dirty="0" smtClean="0"/>
            <a:t>Los recursos para el aprendizaje </a:t>
          </a:r>
          <a:endParaRPr lang="es-AR" dirty="0"/>
        </a:p>
      </dgm:t>
    </dgm:pt>
    <dgm:pt modelId="{34673E10-8126-4395-8435-7F3F993523F1}" type="parTrans" cxnId="{9B2B0D3B-3E2A-43FA-B08F-AD79FC1EDB08}">
      <dgm:prSet/>
      <dgm:spPr/>
      <dgm:t>
        <a:bodyPr/>
        <a:lstStyle/>
        <a:p>
          <a:endParaRPr lang="es-AR"/>
        </a:p>
      </dgm:t>
    </dgm:pt>
    <dgm:pt modelId="{A83B9118-0295-482A-9494-BBC49FBC3A54}" type="sibTrans" cxnId="{9B2B0D3B-3E2A-43FA-B08F-AD79FC1EDB08}">
      <dgm:prSet/>
      <dgm:spPr/>
      <dgm:t>
        <a:bodyPr/>
        <a:lstStyle/>
        <a:p>
          <a:endParaRPr lang="es-AR"/>
        </a:p>
      </dgm:t>
    </dgm:pt>
    <dgm:pt modelId="{1CD86954-9708-4CBA-AB2B-7DF52A2657B1}">
      <dgm:prSet phldrT="[Texto]"/>
      <dgm:spPr/>
      <dgm:t>
        <a:bodyPr/>
        <a:lstStyle/>
        <a:p>
          <a:r>
            <a:rPr lang="es-AR" dirty="0" smtClean="0"/>
            <a:t>La relación con las decisiones pedagógicas de los docentes </a:t>
          </a:r>
          <a:endParaRPr lang="es-AR" dirty="0"/>
        </a:p>
      </dgm:t>
    </dgm:pt>
    <dgm:pt modelId="{0D19D186-96BB-433F-B666-7D57B5BEEDB8}" type="parTrans" cxnId="{40448502-9C91-49C8-B57B-E71AF5EAF249}">
      <dgm:prSet/>
      <dgm:spPr/>
      <dgm:t>
        <a:bodyPr/>
        <a:lstStyle/>
        <a:p>
          <a:endParaRPr lang="es-AR"/>
        </a:p>
      </dgm:t>
    </dgm:pt>
    <dgm:pt modelId="{0D4D4269-625A-4C8D-A349-AF8816ADD128}" type="sibTrans" cxnId="{40448502-9C91-49C8-B57B-E71AF5EAF249}">
      <dgm:prSet/>
      <dgm:spPr/>
      <dgm:t>
        <a:bodyPr/>
        <a:lstStyle/>
        <a:p>
          <a:endParaRPr lang="es-AR"/>
        </a:p>
      </dgm:t>
    </dgm:pt>
    <dgm:pt modelId="{79769803-7363-4407-B94D-2701E483BE92}">
      <dgm:prSet phldrT="[Texto]"/>
      <dgm:spPr/>
      <dgm:t>
        <a:bodyPr/>
        <a:lstStyle/>
        <a:p>
          <a:r>
            <a:rPr lang="es-AR" dirty="0" smtClean="0"/>
            <a:t>Las concepciones predominantes de enseñanza</a:t>
          </a:r>
          <a:endParaRPr lang="es-AR" dirty="0"/>
        </a:p>
      </dgm:t>
    </dgm:pt>
    <dgm:pt modelId="{BD5524D7-A035-4FC2-8C23-87DA35D4C6BC}" type="parTrans" cxnId="{3CEC4C71-2267-487E-B33E-14C092E5D062}">
      <dgm:prSet/>
      <dgm:spPr/>
      <dgm:t>
        <a:bodyPr/>
        <a:lstStyle/>
        <a:p>
          <a:endParaRPr lang="es-AR"/>
        </a:p>
      </dgm:t>
    </dgm:pt>
    <dgm:pt modelId="{7F417459-A6B6-42BC-8FDB-E7B961BBBE64}" type="sibTrans" cxnId="{3CEC4C71-2267-487E-B33E-14C092E5D062}">
      <dgm:prSet/>
      <dgm:spPr/>
      <dgm:t>
        <a:bodyPr/>
        <a:lstStyle/>
        <a:p>
          <a:endParaRPr lang="es-AR"/>
        </a:p>
      </dgm:t>
    </dgm:pt>
    <dgm:pt modelId="{3A4285FA-9D14-4E9F-AC86-A4413F27AA04}">
      <dgm:prSet phldrT="[Texto]"/>
      <dgm:spPr/>
      <dgm:t>
        <a:bodyPr/>
        <a:lstStyle/>
        <a:p>
          <a:r>
            <a:rPr lang="es-AR" dirty="0" smtClean="0"/>
            <a:t>Las formas predominantes de estudio</a:t>
          </a:r>
          <a:endParaRPr lang="es-AR" dirty="0"/>
        </a:p>
      </dgm:t>
    </dgm:pt>
    <dgm:pt modelId="{53F34F64-71D6-4EB9-AC97-EB2CAB58286D}" type="parTrans" cxnId="{41C68DE1-6E22-47B9-871E-2F808CBF9F53}">
      <dgm:prSet/>
      <dgm:spPr/>
      <dgm:t>
        <a:bodyPr/>
        <a:lstStyle/>
        <a:p>
          <a:endParaRPr lang="es-AR"/>
        </a:p>
      </dgm:t>
    </dgm:pt>
    <dgm:pt modelId="{5D3F2EE7-B077-4363-A7FA-89232D802C8A}" type="sibTrans" cxnId="{41C68DE1-6E22-47B9-871E-2F808CBF9F53}">
      <dgm:prSet/>
      <dgm:spPr/>
      <dgm:t>
        <a:bodyPr/>
        <a:lstStyle/>
        <a:p>
          <a:endParaRPr lang="es-AR"/>
        </a:p>
      </dgm:t>
    </dgm:pt>
    <dgm:pt modelId="{569C188C-4E2E-44AA-9E92-966ABBD33D6F}">
      <dgm:prSet phldrT="[Texto]"/>
      <dgm:spPr/>
      <dgm:t>
        <a:bodyPr/>
        <a:lstStyle/>
        <a:p>
          <a:r>
            <a:rPr lang="es-AR" dirty="0" smtClean="0"/>
            <a:t>La formación y  la vinculación con las concepciones del campo profesional – social </a:t>
          </a:r>
          <a:endParaRPr lang="es-AR" dirty="0"/>
        </a:p>
      </dgm:t>
    </dgm:pt>
    <dgm:pt modelId="{3A8B26AA-9B07-4350-A1D2-6DA4E7F4B16B}" type="parTrans" cxnId="{66A80103-CBE3-4933-A5E5-CEBEEBC2A6AE}">
      <dgm:prSet/>
      <dgm:spPr/>
      <dgm:t>
        <a:bodyPr/>
        <a:lstStyle/>
        <a:p>
          <a:endParaRPr lang="es-AR"/>
        </a:p>
      </dgm:t>
    </dgm:pt>
    <dgm:pt modelId="{2D1000D7-B0FE-4806-AA27-0ABD6E41B047}" type="sibTrans" cxnId="{66A80103-CBE3-4933-A5E5-CEBEEBC2A6AE}">
      <dgm:prSet/>
      <dgm:spPr/>
      <dgm:t>
        <a:bodyPr/>
        <a:lstStyle/>
        <a:p>
          <a:endParaRPr lang="es-AR"/>
        </a:p>
      </dgm:t>
    </dgm:pt>
    <dgm:pt modelId="{537BABA4-7231-4302-AB95-369CAB4DE28C}" type="pres">
      <dgm:prSet presAssocID="{69AF17F0-C91F-4EA9-9B21-98C25B926C7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B5FEE51-D983-4642-8D86-A34989AE632F}" type="pres">
      <dgm:prSet presAssocID="{3A4285FA-9D14-4E9F-AC86-A4413F27AA0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FBB17D2-F81F-441E-9493-3E0DF06778DA}" type="pres">
      <dgm:prSet presAssocID="{5D3F2EE7-B077-4363-A7FA-89232D802C8A}" presName="sibTrans" presStyleCnt="0"/>
      <dgm:spPr/>
    </dgm:pt>
    <dgm:pt modelId="{CA11708E-E810-4BD1-952E-A3CE15E8488E}" type="pres">
      <dgm:prSet presAssocID="{EFCFCEDF-4803-4D38-A20D-39122189267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6C8221A-CC02-487A-946B-534BBCB04D8D}" type="pres">
      <dgm:prSet presAssocID="{35985170-B6F8-45A9-B723-A746CC481EF5}" presName="sibTrans" presStyleCnt="0"/>
      <dgm:spPr/>
    </dgm:pt>
    <dgm:pt modelId="{7AFABCAF-4010-430A-A98A-ADA9526B7A0F}" type="pres">
      <dgm:prSet presAssocID="{F7C490A8-3893-4A5D-A0BB-BAD04C4E6BC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E21EA3C-D6E3-47D8-8150-990986B3C3B3}" type="pres">
      <dgm:prSet presAssocID="{A83B9118-0295-482A-9494-BBC49FBC3A54}" presName="sibTrans" presStyleCnt="0"/>
      <dgm:spPr/>
    </dgm:pt>
    <dgm:pt modelId="{30570C3E-7E26-4A8F-A1D6-873023D0C816}" type="pres">
      <dgm:prSet presAssocID="{1CD86954-9708-4CBA-AB2B-7DF52A2657B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D025E67-E4D3-49A4-8D53-E0C76F30B083}" type="pres">
      <dgm:prSet presAssocID="{0D4D4269-625A-4C8D-A349-AF8816ADD128}" presName="sibTrans" presStyleCnt="0"/>
      <dgm:spPr/>
    </dgm:pt>
    <dgm:pt modelId="{8FFFA008-14F9-45A5-AE87-4C312FCEEE53}" type="pres">
      <dgm:prSet presAssocID="{79769803-7363-4407-B94D-2701E483BE9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19AE4DD-D5F7-4A2F-9AE1-53500106ECAA}" type="pres">
      <dgm:prSet presAssocID="{7F417459-A6B6-42BC-8FDB-E7B961BBBE64}" presName="sibTrans" presStyleCnt="0"/>
      <dgm:spPr/>
    </dgm:pt>
    <dgm:pt modelId="{3BB0FCF4-8625-4428-9234-083F55B1514F}" type="pres">
      <dgm:prSet presAssocID="{569C188C-4E2E-44AA-9E92-966ABBD33D6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10DBA89-4D9C-4C8A-B668-13F0FFE711FF}" type="presOf" srcId="{79769803-7363-4407-B94D-2701E483BE92}" destId="{8FFFA008-14F9-45A5-AE87-4C312FCEEE53}" srcOrd="0" destOrd="0" presId="urn:microsoft.com/office/officeart/2005/8/layout/default#1"/>
    <dgm:cxn modelId="{9B2B0D3B-3E2A-43FA-B08F-AD79FC1EDB08}" srcId="{69AF17F0-C91F-4EA9-9B21-98C25B926C75}" destId="{F7C490A8-3893-4A5D-A0BB-BAD04C4E6BCB}" srcOrd="2" destOrd="0" parTransId="{34673E10-8126-4395-8435-7F3F993523F1}" sibTransId="{A83B9118-0295-482A-9494-BBC49FBC3A54}"/>
    <dgm:cxn modelId="{CB56C1FC-6500-440A-AB22-330199E01A7C}" type="presOf" srcId="{569C188C-4E2E-44AA-9E92-966ABBD33D6F}" destId="{3BB0FCF4-8625-4428-9234-083F55B1514F}" srcOrd="0" destOrd="0" presId="urn:microsoft.com/office/officeart/2005/8/layout/default#1"/>
    <dgm:cxn modelId="{40448502-9C91-49C8-B57B-E71AF5EAF249}" srcId="{69AF17F0-C91F-4EA9-9B21-98C25B926C75}" destId="{1CD86954-9708-4CBA-AB2B-7DF52A2657B1}" srcOrd="3" destOrd="0" parTransId="{0D19D186-96BB-433F-B666-7D57B5BEEDB8}" sibTransId="{0D4D4269-625A-4C8D-A349-AF8816ADD128}"/>
    <dgm:cxn modelId="{310C964F-827D-4C50-8333-680CC1CC0B3C}" type="presOf" srcId="{69AF17F0-C91F-4EA9-9B21-98C25B926C75}" destId="{537BABA4-7231-4302-AB95-369CAB4DE28C}" srcOrd="0" destOrd="0" presId="urn:microsoft.com/office/officeart/2005/8/layout/default#1"/>
    <dgm:cxn modelId="{30652EAF-38C4-4964-AF8E-F4015CDB069A}" type="presOf" srcId="{EFCFCEDF-4803-4D38-A20D-39122189267F}" destId="{CA11708E-E810-4BD1-952E-A3CE15E8488E}" srcOrd="0" destOrd="0" presId="urn:microsoft.com/office/officeart/2005/8/layout/default#1"/>
    <dgm:cxn modelId="{00790AE4-D56C-4CE4-934F-D795D4B2CD1D}" type="presOf" srcId="{F7C490A8-3893-4A5D-A0BB-BAD04C4E6BCB}" destId="{7AFABCAF-4010-430A-A98A-ADA9526B7A0F}" srcOrd="0" destOrd="0" presId="urn:microsoft.com/office/officeart/2005/8/layout/default#1"/>
    <dgm:cxn modelId="{3CEC4C71-2267-487E-B33E-14C092E5D062}" srcId="{69AF17F0-C91F-4EA9-9B21-98C25B926C75}" destId="{79769803-7363-4407-B94D-2701E483BE92}" srcOrd="4" destOrd="0" parTransId="{BD5524D7-A035-4FC2-8C23-87DA35D4C6BC}" sibTransId="{7F417459-A6B6-42BC-8FDB-E7B961BBBE64}"/>
    <dgm:cxn modelId="{04ED326C-B53A-4D92-991A-4213BD56CA9C}" type="presOf" srcId="{3A4285FA-9D14-4E9F-AC86-A4413F27AA04}" destId="{4B5FEE51-D983-4642-8D86-A34989AE632F}" srcOrd="0" destOrd="0" presId="urn:microsoft.com/office/officeart/2005/8/layout/default#1"/>
    <dgm:cxn modelId="{D9A5CAD1-EE7B-4921-9289-F27F7DE08A4E}" type="presOf" srcId="{1CD86954-9708-4CBA-AB2B-7DF52A2657B1}" destId="{30570C3E-7E26-4A8F-A1D6-873023D0C816}" srcOrd="0" destOrd="0" presId="urn:microsoft.com/office/officeart/2005/8/layout/default#1"/>
    <dgm:cxn modelId="{66A80103-CBE3-4933-A5E5-CEBEEBC2A6AE}" srcId="{69AF17F0-C91F-4EA9-9B21-98C25B926C75}" destId="{569C188C-4E2E-44AA-9E92-966ABBD33D6F}" srcOrd="5" destOrd="0" parTransId="{3A8B26AA-9B07-4350-A1D2-6DA4E7F4B16B}" sibTransId="{2D1000D7-B0FE-4806-AA27-0ABD6E41B047}"/>
    <dgm:cxn modelId="{E784669A-010C-4923-9C14-B25D6C67627B}" srcId="{69AF17F0-C91F-4EA9-9B21-98C25B926C75}" destId="{EFCFCEDF-4803-4D38-A20D-39122189267F}" srcOrd="1" destOrd="0" parTransId="{1BC50DD6-F905-41B4-976C-594B044D159C}" sibTransId="{35985170-B6F8-45A9-B723-A746CC481EF5}"/>
    <dgm:cxn modelId="{41C68DE1-6E22-47B9-871E-2F808CBF9F53}" srcId="{69AF17F0-C91F-4EA9-9B21-98C25B926C75}" destId="{3A4285FA-9D14-4E9F-AC86-A4413F27AA04}" srcOrd="0" destOrd="0" parTransId="{53F34F64-71D6-4EB9-AC97-EB2CAB58286D}" sibTransId="{5D3F2EE7-B077-4363-A7FA-89232D802C8A}"/>
    <dgm:cxn modelId="{AD9D33FA-FF1F-4B26-ABEB-C89F9BCCA605}" type="presParOf" srcId="{537BABA4-7231-4302-AB95-369CAB4DE28C}" destId="{4B5FEE51-D983-4642-8D86-A34989AE632F}" srcOrd="0" destOrd="0" presId="urn:microsoft.com/office/officeart/2005/8/layout/default#1"/>
    <dgm:cxn modelId="{5225277E-3300-419B-8755-00A89C564478}" type="presParOf" srcId="{537BABA4-7231-4302-AB95-369CAB4DE28C}" destId="{3FBB17D2-F81F-441E-9493-3E0DF06778DA}" srcOrd="1" destOrd="0" presId="urn:microsoft.com/office/officeart/2005/8/layout/default#1"/>
    <dgm:cxn modelId="{72FC8D28-FC1F-4AC9-8EC6-4892087F1D8B}" type="presParOf" srcId="{537BABA4-7231-4302-AB95-369CAB4DE28C}" destId="{CA11708E-E810-4BD1-952E-A3CE15E8488E}" srcOrd="2" destOrd="0" presId="urn:microsoft.com/office/officeart/2005/8/layout/default#1"/>
    <dgm:cxn modelId="{6297BB5B-6E80-4BF6-A70E-EDB9E9AE94AA}" type="presParOf" srcId="{537BABA4-7231-4302-AB95-369CAB4DE28C}" destId="{46C8221A-CC02-487A-946B-534BBCB04D8D}" srcOrd="3" destOrd="0" presId="urn:microsoft.com/office/officeart/2005/8/layout/default#1"/>
    <dgm:cxn modelId="{F6AD14E0-3074-42ED-A31F-BDCBC3B859ED}" type="presParOf" srcId="{537BABA4-7231-4302-AB95-369CAB4DE28C}" destId="{7AFABCAF-4010-430A-A98A-ADA9526B7A0F}" srcOrd="4" destOrd="0" presId="urn:microsoft.com/office/officeart/2005/8/layout/default#1"/>
    <dgm:cxn modelId="{1C1D05AD-B00D-46AB-A07B-F4BA35B202AB}" type="presParOf" srcId="{537BABA4-7231-4302-AB95-369CAB4DE28C}" destId="{5E21EA3C-D6E3-47D8-8150-990986B3C3B3}" srcOrd="5" destOrd="0" presId="urn:microsoft.com/office/officeart/2005/8/layout/default#1"/>
    <dgm:cxn modelId="{51307E9E-FC23-4195-87E6-490E46BD89D3}" type="presParOf" srcId="{537BABA4-7231-4302-AB95-369CAB4DE28C}" destId="{30570C3E-7E26-4A8F-A1D6-873023D0C816}" srcOrd="6" destOrd="0" presId="urn:microsoft.com/office/officeart/2005/8/layout/default#1"/>
    <dgm:cxn modelId="{EFD504E0-CFBD-4F6F-914B-B37B817848C1}" type="presParOf" srcId="{537BABA4-7231-4302-AB95-369CAB4DE28C}" destId="{2D025E67-E4D3-49A4-8D53-E0C76F30B083}" srcOrd="7" destOrd="0" presId="urn:microsoft.com/office/officeart/2005/8/layout/default#1"/>
    <dgm:cxn modelId="{FC7EC4B0-439D-4116-B959-3450E48F2CF0}" type="presParOf" srcId="{537BABA4-7231-4302-AB95-369CAB4DE28C}" destId="{8FFFA008-14F9-45A5-AE87-4C312FCEEE53}" srcOrd="8" destOrd="0" presId="urn:microsoft.com/office/officeart/2005/8/layout/default#1"/>
    <dgm:cxn modelId="{35957DBE-5D44-4751-8418-2DCB1CA2960F}" type="presParOf" srcId="{537BABA4-7231-4302-AB95-369CAB4DE28C}" destId="{A19AE4DD-D5F7-4A2F-9AE1-53500106ECAA}" srcOrd="9" destOrd="0" presId="urn:microsoft.com/office/officeart/2005/8/layout/default#1"/>
    <dgm:cxn modelId="{93E19358-5D40-4397-8B27-3D41E6AD724B}" type="presParOf" srcId="{537BABA4-7231-4302-AB95-369CAB4DE28C}" destId="{3BB0FCF4-8625-4428-9234-083F55B1514F}" srcOrd="10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DAC067-2184-4D4C-8200-3563EBD6E4A2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E15D919-5B3E-4CE7-BA6E-41552E482478}">
      <dgm:prSet/>
      <dgm:spPr/>
      <dgm:t>
        <a:bodyPr/>
        <a:lstStyle/>
        <a:p>
          <a:pPr rtl="0"/>
          <a:r>
            <a:rPr lang="es-ES" baseline="0" dirty="0" smtClean="0"/>
            <a:t>La propuesta reconoce una clara </a:t>
          </a:r>
          <a:r>
            <a:rPr lang="es-ES" i="1" baseline="0" dirty="0" smtClean="0"/>
            <a:t>finalidad diagnóstica y formativa</a:t>
          </a:r>
          <a:r>
            <a:rPr lang="es-ES" baseline="0" dirty="0" smtClean="0"/>
            <a:t>, que consolide una plataforma de información, que propicie la construcción de conocimiento, insumos para  gestión orientada a la mejora. </a:t>
          </a:r>
          <a:endParaRPr lang="es-AR" dirty="0"/>
        </a:p>
      </dgm:t>
    </dgm:pt>
    <dgm:pt modelId="{CD8078D6-753E-4FCF-AB72-F70509C8819A}" type="parTrans" cxnId="{63AF2CDC-4CE6-4140-AE87-E082AE607AFE}">
      <dgm:prSet/>
      <dgm:spPr/>
      <dgm:t>
        <a:bodyPr/>
        <a:lstStyle/>
        <a:p>
          <a:endParaRPr lang="es-AR"/>
        </a:p>
      </dgm:t>
    </dgm:pt>
    <dgm:pt modelId="{9900A8A9-0E8E-424E-A6BA-4A9DE1B57CDD}" type="sibTrans" cxnId="{63AF2CDC-4CE6-4140-AE87-E082AE607AFE}">
      <dgm:prSet/>
      <dgm:spPr/>
      <dgm:t>
        <a:bodyPr/>
        <a:lstStyle/>
        <a:p>
          <a:endParaRPr lang="es-AR"/>
        </a:p>
      </dgm:t>
    </dgm:pt>
    <dgm:pt modelId="{249FA9FF-EB49-4F70-9810-04061AC09FF2}" type="pres">
      <dgm:prSet presAssocID="{24DAC067-2184-4D4C-8200-3563EBD6E4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B239CA91-102D-478D-B31C-187CFE8EB74C}" type="pres">
      <dgm:prSet presAssocID="{FE15D919-5B3E-4CE7-BA6E-41552E4824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00BD5B71-7AC7-47BC-AEE4-AF904F207613}" type="presOf" srcId="{FE15D919-5B3E-4CE7-BA6E-41552E482478}" destId="{B239CA91-102D-478D-B31C-187CFE8EB74C}" srcOrd="0" destOrd="0" presId="urn:microsoft.com/office/officeart/2005/8/layout/vList2"/>
    <dgm:cxn modelId="{6F45D2D1-C7E5-470D-861B-A4A75AEFCF50}" type="presOf" srcId="{24DAC067-2184-4D4C-8200-3563EBD6E4A2}" destId="{249FA9FF-EB49-4F70-9810-04061AC09FF2}" srcOrd="0" destOrd="0" presId="urn:microsoft.com/office/officeart/2005/8/layout/vList2"/>
    <dgm:cxn modelId="{63AF2CDC-4CE6-4140-AE87-E082AE607AFE}" srcId="{24DAC067-2184-4D4C-8200-3563EBD6E4A2}" destId="{FE15D919-5B3E-4CE7-BA6E-41552E482478}" srcOrd="0" destOrd="0" parTransId="{CD8078D6-753E-4FCF-AB72-F70509C8819A}" sibTransId="{9900A8A9-0E8E-424E-A6BA-4A9DE1B57CDD}"/>
    <dgm:cxn modelId="{ED39E271-1433-4961-AAAE-CD2AC392C01D}" type="presParOf" srcId="{249FA9FF-EB49-4F70-9810-04061AC09FF2}" destId="{B239CA91-102D-478D-B31C-187CFE8EB74C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A5F1F9-B164-4B57-96FE-98C301BCF3C4}" type="doc">
      <dgm:prSet loTypeId="urn:microsoft.com/office/officeart/2005/8/layout/arrow6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s-AR"/>
        </a:p>
      </dgm:t>
    </dgm:pt>
    <dgm:pt modelId="{25CC7C42-27C7-43CB-B826-7BABFCD8A25D}">
      <dgm:prSet phldrT="[Texto]"/>
      <dgm:spPr/>
      <dgm:t>
        <a:bodyPr/>
        <a:lstStyle/>
        <a:p>
          <a:pPr algn="l"/>
          <a:r>
            <a:rPr lang="es-AR" dirty="0" smtClean="0"/>
            <a:t>spyeunlz@gmail.com</a:t>
          </a:r>
          <a:endParaRPr lang="es-AR" dirty="0"/>
        </a:p>
      </dgm:t>
    </dgm:pt>
    <dgm:pt modelId="{010FFCB5-1995-49A7-A381-681CA6AA15D7}" type="parTrans" cxnId="{1EBF4033-2F76-457A-B6D9-0CA50860EDCD}">
      <dgm:prSet/>
      <dgm:spPr/>
      <dgm:t>
        <a:bodyPr/>
        <a:lstStyle/>
        <a:p>
          <a:endParaRPr lang="es-AR"/>
        </a:p>
      </dgm:t>
    </dgm:pt>
    <dgm:pt modelId="{FCCB8DB0-BCB5-4F2B-BE9A-81EABA2EA3E1}" type="sibTrans" cxnId="{1EBF4033-2F76-457A-B6D9-0CA50860EDCD}">
      <dgm:prSet/>
      <dgm:spPr/>
      <dgm:t>
        <a:bodyPr/>
        <a:lstStyle/>
        <a:p>
          <a:endParaRPr lang="es-AR"/>
        </a:p>
      </dgm:t>
    </dgm:pt>
    <dgm:pt modelId="{F1CDC474-E938-474D-BE43-399E115E8F5E}">
      <dgm:prSet phldrT="[Texto]"/>
      <dgm:spPr/>
      <dgm:t>
        <a:bodyPr/>
        <a:lstStyle/>
        <a:p>
          <a:endParaRPr lang="es-AR" dirty="0"/>
        </a:p>
      </dgm:t>
    </dgm:pt>
    <dgm:pt modelId="{FBB5A6E1-B706-4E24-B5F5-B05B3E54EA38}" type="parTrans" cxnId="{0EFF248E-FC02-48C5-8E80-BC34EB3EC9E3}">
      <dgm:prSet/>
      <dgm:spPr/>
    </dgm:pt>
    <dgm:pt modelId="{597F9086-BC6E-4B0F-8F03-CB7B5B42B6E1}" type="sibTrans" cxnId="{0EFF248E-FC02-48C5-8E80-BC34EB3EC9E3}">
      <dgm:prSet/>
      <dgm:spPr/>
    </dgm:pt>
    <dgm:pt modelId="{2C0DDEB5-FD2F-48B8-B7E0-348BA40694AC}">
      <dgm:prSet phldrT="[Texto]"/>
      <dgm:spPr/>
      <dgm:t>
        <a:bodyPr/>
        <a:lstStyle/>
        <a:p>
          <a:pPr algn="l"/>
          <a:r>
            <a:rPr lang="es-AR" smtClean="0"/>
            <a:t>www.spyeunlz.weebly.com</a:t>
          </a:r>
          <a:endParaRPr lang="es-AR" dirty="0"/>
        </a:p>
      </dgm:t>
    </dgm:pt>
    <dgm:pt modelId="{C0DC41A1-5139-4B74-ABF3-0ADA12FAD355}" type="parTrans" cxnId="{14A338F3-43DA-4765-932E-CFB2E225C839}">
      <dgm:prSet/>
      <dgm:spPr/>
    </dgm:pt>
    <dgm:pt modelId="{445FB95D-1658-4A67-AF36-70D16249D9A2}" type="sibTrans" cxnId="{14A338F3-43DA-4765-932E-CFB2E225C839}">
      <dgm:prSet/>
      <dgm:spPr/>
    </dgm:pt>
    <dgm:pt modelId="{289B41E9-A040-447F-90E0-9374B7448C14}" type="pres">
      <dgm:prSet presAssocID="{91A5F1F9-B164-4B57-96FE-98C301BCF3C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7D51857-4826-49FF-84DE-4374C01CDD27}" type="pres">
      <dgm:prSet presAssocID="{91A5F1F9-B164-4B57-96FE-98C301BCF3C4}" presName="ribbon" presStyleLbl="node1" presStyleIdx="0" presStyleCnt="1"/>
      <dgm:spPr/>
    </dgm:pt>
    <dgm:pt modelId="{0A2E6846-29C5-47A5-A520-CB03578C50FD}" type="pres">
      <dgm:prSet presAssocID="{91A5F1F9-B164-4B57-96FE-98C301BCF3C4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10A40FB-D29E-4077-9EE9-27FEA4524392}" type="pres">
      <dgm:prSet presAssocID="{91A5F1F9-B164-4B57-96FE-98C301BCF3C4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0D1FA4B-486B-4DD3-8C15-FB054BA78057}" type="presOf" srcId="{25CC7C42-27C7-43CB-B826-7BABFCD8A25D}" destId="{0A2E6846-29C5-47A5-A520-CB03578C50FD}" srcOrd="0" destOrd="0" presId="urn:microsoft.com/office/officeart/2005/8/layout/arrow6"/>
    <dgm:cxn modelId="{14A338F3-43DA-4765-932E-CFB2E225C839}" srcId="{91A5F1F9-B164-4B57-96FE-98C301BCF3C4}" destId="{2C0DDEB5-FD2F-48B8-B7E0-348BA40694AC}" srcOrd="1" destOrd="0" parTransId="{C0DC41A1-5139-4B74-ABF3-0ADA12FAD355}" sibTransId="{445FB95D-1658-4A67-AF36-70D16249D9A2}"/>
    <dgm:cxn modelId="{93D9432C-0730-4743-9657-EBAF66028149}" type="presOf" srcId="{2C0DDEB5-FD2F-48B8-B7E0-348BA40694AC}" destId="{D10A40FB-D29E-4077-9EE9-27FEA4524392}" srcOrd="0" destOrd="0" presId="urn:microsoft.com/office/officeart/2005/8/layout/arrow6"/>
    <dgm:cxn modelId="{0EFF248E-FC02-48C5-8E80-BC34EB3EC9E3}" srcId="{91A5F1F9-B164-4B57-96FE-98C301BCF3C4}" destId="{F1CDC474-E938-474D-BE43-399E115E8F5E}" srcOrd="2" destOrd="0" parTransId="{FBB5A6E1-B706-4E24-B5F5-B05B3E54EA38}" sibTransId="{597F9086-BC6E-4B0F-8F03-CB7B5B42B6E1}"/>
    <dgm:cxn modelId="{1EBF4033-2F76-457A-B6D9-0CA50860EDCD}" srcId="{91A5F1F9-B164-4B57-96FE-98C301BCF3C4}" destId="{25CC7C42-27C7-43CB-B826-7BABFCD8A25D}" srcOrd="0" destOrd="0" parTransId="{010FFCB5-1995-49A7-A381-681CA6AA15D7}" sibTransId="{FCCB8DB0-BCB5-4F2B-BE9A-81EABA2EA3E1}"/>
    <dgm:cxn modelId="{4A515EC0-7626-4373-B119-2493CBE4990A}" type="presOf" srcId="{91A5F1F9-B164-4B57-96FE-98C301BCF3C4}" destId="{289B41E9-A040-447F-90E0-9374B7448C14}" srcOrd="0" destOrd="0" presId="urn:microsoft.com/office/officeart/2005/8/layout/arrow6"/>
    <dgm:cxn modelId="{0909CC4D-BF4B-4987-A92A-4C1D258F5671}" type="presParOf" srcId="{289B41E9-A040-447F-90E0-9374B7448C14}" destId="{67D51857-4826-49FF-84DE-4374C01CDD27}" srcOrd="0" destOrd="0" presId="urn:microsoft.com/office/officeart/2005/8/layout/arrow6"/>
    <dgm:cxn modelId="{B6528197-6CDA-4259-923D-E054D036C418}" type="presParOf" srcId="{289B41E9-A040-447F-90E0-9374B7448C14}" destId="{0A2E6846-29C5-47A5-A520-CB03578C50FD}" srcOrd="1" destOrd="0" presId="urn:microsoft.com/office/officeart/2005/8/layout/arrow6"/>
    <dgm:cxn modelId="{C3E9BD75-AA04-43E3-81AD-F018005F1A19}" type="presParOf" srcId="{289B41E9-A040-447F-90E0-9374B7448C14}" destId="{D10A40FB-D29E-4077-9EE9-27FEA4524392}" srcOrd="2" destOrd="0" presId="urn:microsoft.com/office/officeart/2005/8/layout/arrow6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63817-B714-4346-9F3E-265386AFCBF0}">
      <dsp:nvSpPr>
        <dsp:cNvPr id="0" name=""/>
        <dsp:cNvSpPr/>
      </dsp:nvSpPr>
      <dsp:spPr>
        <a:xfrm>
          <a:off x="0" y="288789"/>
          <a:ext cx="8407400" cy="5019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 smtClean="0"/>
            <a:t>Universidad de Lomas de Zamora -  </a:t>
          </a:r>
          <a:r>
            <a:rPr lang="es-AR" sz="2200" kern="1200" dirty="0" err="1" smtClean="0"/>
            <a:t>Pcia</a:t>
          </a:r>
          <a:r>
            <a:rPr lang="es-AR" sz="2200" kern="1200" dirty="0" smtClean="0"/>
            <a:t> de Buenos Aires- Argentina </a:t>
          </a:r>
          <a:endParaRPr lang="es-AR" sz="2200" kern="1200" dirty="0"/>
        </a:p>
      </dsp:txBody>
      <dsp:txXfrm>
        <a:off x="24502" y="313291"/>
        <a:ext cx="8358396" cy="452926"/>
      </dsp:txXfrm>
    </dsp:sp>
    <dsp:sp modelId="{40C5F468-A225-43B4-A8E0-19FEF0281E34}">
      <dsp:nvSpPr>
        <dsp:cNvPr id="0" name=""/>
        <dsp:cNvSpPr/>
      </dsp:nvSpPr>
      <dsp:spPr>
        <a:xfrm>
          <a:off x="0" y="790719"/>
          <a:ext cx="84074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93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700" kern="1200" dirty="0" smtClean="0"/>
            <a:t>Conurbano de Buenos Aires </a:t>
          </a:r>
          <a:endParaRPr lang="es-A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700" kern="1200" dirty="0" smtClean="0"/>
            <a:t>Población a la que atiende</a:t>
          </a:r>
          <a:endParaRPr lang="es-AR" sz="1700" kern="1200" dirty="0"/>
        </a:p>
      </dsp:txBody>
      <dsp:txXfrm>
        <a:off x="0" y="790719"/>
        <a:ext cx="8407400" cy="546480"/>
      </dsp:txXfrm>
    </dsp:sp>
    <dsp:sp modelId="{B71723BD-7D33-43A8-9CD6-9434CE3A3380}">
      <dsp:nvSpPr>
        <dsp:cNvPr id="0" name=""/>
        <dsp:cNvSpPr/>
      </dsp:nvSpPr>
      <dsp:spPr>
        <a:xfrm>
          <a:off x="0" y="1368770"/>
          <a:ext cx="8407400" cy="501930"/>
        </a:xfrm>
        <a:prstGeom prst="roundRect">
          <a:avLst/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 smtClean="0"/>
            <a:t>Facultad de Ciencias Sociales </a:t>
          </a:r>
          <a:endParaRPr lang="es-AR" sz="2200" kern="1200" dirty="0"/>
        </a:p>
      </dsp:txBody>
      <dsp:txXfrm>
        <a:off x="24502" y="1393272"/>
        <a:ext cx="8358396" cy="452926"/>
      </dsp:txXfrm>
    </dsp:sp>
    <dsp:sp modelId="{46A8680C-212D-40A5-8BFB-C7336E28DAE7}">
      <dsp:nvSpPr>
        <dsp:cNvPr id="0" name=""/>
        <dsp:cNvSpPr/>
      </dsp:nvSpPr>
      <dsp:spPr>
        <a:xfrm>
          <a:off x="0" y="1839130"/>
          <a:ext cx="84074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93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700" kern="1200" dirty="0" smtClean="0"/>
            <a:t>10 Carreras de grado </a:t>
          </a:r>
          <a:endParaRPr lang="es-A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700" kern="1200" dirty="0" smtClean="0"/>
            <a:t>6 Carreras de posgrado </a:t>
          </a:r>
          <a:endParaRPr lang="es-AR" sz="1700" kern="1200" dirty="0"/>
        </a:p>
      </dsp:txBody>
      <dsp:txXfrm>
        <a:off x="0" y="1839130"/>
        <a:ext cx="8407400" cy="546480"/>
      </dsp:txXfrm>
    </dsp:sp>
    <dsp:sp modelId="{87613127-0152-4998-B2AE-1E0348040ADA}">
      <dsp:nvSpPr>
        <dsp:cNvPr id="0" name=""/>
        <dsp:cNvSpPr/>
      </dsp:nvSpPr>
      <dsp:spPr>
        <a:xfrm>
          <a:off x="0" y="2385610"/>
          <a:ext cx="8407400" cy="501930"/>
        </a:xfrm>
        <a:prstGeom prst="roundRect">
          <a:avLst/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 smtClean="0"/>
            <a:t>Secretaria de Planeamiento y Evaluación Académica</a:t>
          </a:r>
          <a:endParaRPr lang="es-AR" sz="2200" kern="1200" dirty="0"/>
        </a:p>
      </dsp:txBody>
      <dsp:txXfrm>
        <a:off x="24502" y="2410112"/>
        <a:ext cx="8358396" cy="452926"/>
      </dsp:txXfrm>
    </dsp:sp>
    <dsp:sp modelId="{4C133CA3-16F4-4F82-A60A-E740E248D497}">
      <dsp:nvSpPr>
        <dsp:cNvPr id="0" name=""/>
        <dsp:cNvSpPr/>
      </dsp:nvSpPr>
      <dsp:spPr>
        <a:xfrm>
          <a:off x="0" y="2887540"/>
          <a:ext cx="84074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93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700" kern="1200" dirty="0" smtClean="0"/>
            <a:t>Responsabilidad directa en la gestión académica </a:t>
          </a:r>
          <a:endParaRPr lang="es-AR" sz="1700" kern="1200" dirty="0"/>
        </a:p>
      </dsp:txBody>
      <dsp:txXfrm>
        <a:off x="0" y="2887540"/>
        <a:ext cx="8407400" cy="364320"/>
      </dsp:txXfrm>
    </dsp:sp>
    <dsp:sp modelId="{B70305EC-04D5-4F8D-A640-915CE5D53999}">
      <dsp:nvSpPr>
        <dsp:cNvPr id="0" name=""/>
        <dsp:cNvSpPr/>
      </dsp:nvSpPr>
      <dsp:spPr>
        <a:xfrm>
          <a:off x="0" y="3251860"/>
          <a:ext cx="8407400" cy="501930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 smtClean="0"/>
            <a:t>Instituto de Currículo y Evaluación</a:t>
          </a:r>
          <a:endParaRPr lang="es-AR" sz="2200" kern="1200" dirty="0"/>
        </a:p>
      </dsp:txBody>
      <dsp:txXfrm>
        <a:off x="24502" y="3276362"/>
        <a:ext cx="8358396" cy="452926"/>
      </dsp:txXfrm>
    </dsp:sp>
    <dsp:sp modelId="{C77BD3CF-771D-4366-803D-DA0DC489BF01}">
      <dsp:nvSpPr>
        <dsp:cNvPr id="0" name=""/>
        <dsp:cNvSpPr/>
      </dsp:nvSpPr>
      <dsp:spPr>
        <a:xfrm>
          <a:off x="0" y="3753790"/>
          <a:ext cx="84074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93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1700" kern="1200" dirty="0" smtClean="0"/>
            <a:t>Espacio de desarrollo y producción académica  </a:t>
          </a:r>
          <a:endParaRPr lang="es-AR" sz="1700" kern="1200" dirty="0"/>
        </a:p>
      </dsp:txBody>
      <dsp:txXfrm>
        <a:off x="0" y="3753790"/>
        <a:ext cx="8407400" cy="364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0A838-C5D8-4977-B9CB-468241D5420C}">
      <dsp:nvSpPr>
        <dsp:cNvPr id="0" name=""/>
        <dsp:cNvSpPr/>
      </dsp:nvSpPr>
      <dsp:spPr>
        <a:xfrm>
          <a:off x="3694" y="588063"/>
          <a:ext cx="3230773" cy="3230773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shade val="8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2">
              <a:shade val="8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INFORMACION  COMO INSUMO NECESARIO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PARA LA TOMA DE DECISIONES </a:t>
          </a:r>
          <a:endParaRPr lang="es-AR" sz="2500" kern="1200" dirty="0"/>
        </a:p>
      </dsp:txBody>
      <dsp:txXfrm>
        <a:off x="476830" y="1061199"/>
        <a:ext cx="2284501" cy="2284501"/>
      </dsp:txXfrm>
    </dsp:sp>
    <dsp:sp modelId="{CB81EAD5-4119-479B-934B-97D55A831BD3}">
      <dsp:nvSpPr>
        <dsp:cNvPr id="0" name=""/>
        <dsp:cNvSpPr/>
      </dsp:nvSpPr>
      <dsp:spPr>
        <a:xfrm>
          <a:off x="3719083" y="1602526"/>
          <a:ext cx="1027385" cy="12018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shade val="9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2">
              <a:shade val="9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100" kern="1200"/>
        </a:p>
      </dsp:txBody>
      <dsp:txXfrm>
        <a:off x="3719083" y="1842895"/>
        <a:ext cx="719170" cy="721109"/>
      </dsp:txXfrm>
    </dsp:sp>
    <dsp:sp modelId="{7135E691-68CA-499E-9D3A-3CF5E2AF725A}">
      <dsp:nvSpPr>
        <dsp:cNvPr id="0" name=""/>
        <dsp:cNvSpPr/>
      </dsp:nvSpPr>
      <dsp:spPr>
        <a:xfrm>
          <a:off x="5172932" y="588063"/>
          <a:ext cx="3230773" cy="3230773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177598"/>
                <a:satOff val="-1427"/>
                <a:lumOff val="23909"/>
                <a:alphaOff val="0"/>
              </a:schemeClr>
            </a:gs>
            <a:gs pos="90000">
              <a:schemeClr val="accent2">
                <a:shade val="80000"/>
                <a:hueOff val="-177598"/>
                <a:satOff val="-1427"/>
                <a:lumOff val="23909"/>
                <a:alphaOff val="0"/>
                <a:shade val="100000"/>
              </a:schemeClr>
            </a:gs>
            <a:gs pos="100000">
              <a:schemeClr val="accent2">
                <a:shade val="80000"/>
                <a:hueOff val="-177598"/>
                <a:satOff val="-1427"/>
                <a:lumOff val="23909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2">
              <a:shade val="80000"/>
              <a:hueOff val="-177598"/>
              <a:satOff val="-1427"/>
              <a:lumOff val="23909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CONOCIMIENTO PARA UNA GESTION RESPONSABLE </a:t>
          </a:r>
          <a:endParaRPr lang="es-AR" sz="2500" kern="1200" dirty="0"/>
        </a:p>
      </dsp:txBody>
      <dsp:txXfrm>
        <a:off x="5646068" y="1061199"/>
        <a:ext cx="2284501" cy="22845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D622F-8872-419D-8809-840807C78DC7}">
      <dsp:nvSpPr>
        <dsp:cNvPr id="0" name=""/>
        <dsp:cNvSpPr/>
      </dsp:nvSpPr>
      <dsp:spPr>
        <a:xfrm>
          <a:off x="0" y="2645836"/>
          <a:ext cx="8407400" cy="17451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/>
            <a:t>DIRIGIDA A DOCENTES</a:t>
          </a:r>
          <a:endParaRPr lang="es-AR" sz="3400" kern="1200" dirty="0"/>
        </a:p>
      </dsp:txBody>
      <dsp:txXfrm>
        <a:off x="0" y="2645836"/>
        <a:ext cx="8407400" cy="942362"/>
      </dsp:txXfrm>
    </dsp:sp>
    <dsp:sp modelId="{AC3391FC-7282-4B9B-8D68-491651B44D89}">
      <dsp:nvSpPr>
        <dsp:cNvPr id="0" name=""/>
        <dsp:cNvSpPr/>
      </dsp:nvSpPr>
      <dsp:spPr>
        <a:xfrm>
          <a:off x="0" y="3604147"/>
          <a:ext cx="4203700" cy="80275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CONCEPCIONES Y PRACTICAS PREDOMINANTES  DE ENSEÑANZA </a:t>
          </a:r>
          <a:endParaRPr lang="es-AR" sz="2000" kern="1200" dirty="0"/>
        </a:p>
      </dsp:txBody>
      <dsp:txXfrm>
        <a:off x="0" y="3604147"/>
        <a:ext cx="4203700" cy="802752"/>
      </dsp:txXfrm>
    </dsp:sp>
    <dsp:sp modelId="{0218D611-57E3-4B02-A9B9-A25063ED33EB}">
      <dsp:nvSpPr>
        <dsp:cNvPr id="0" name=""/>
        <dsp:cNvSpPr/>
      </dsp:nvSpPr>
      <dsp:spPr>
        <a:xfrm>
          <a:off x="4203700" y="3567257"/>
          <a:ext cx="4203700" cy="80275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REPRESENTACIONS ACERCA DE LOS ESTUDIANTES </a:t>
          </a:r>
          <a:endParaRPr lang="es-AR" sz="2000" kern="1200" dirty="0"/>
        </a:p>
      </dsp:txBody>
      <dsp:txXfrm>
        <a:off x="4203700" y="3567257"/>
        <a:ext cx="4203700" cy="802752"/>
      </dsp:txXfrm>
    </dsp:sp>
    <dsp:sp modelId="{E360291C-8936-4EE7-82B1-AFD210ABED11}">
      <dsp:nvSpPr>
        <dsp:cNvPr id="0" name=""/>
        <dsp:cNvSpPr/>
      </dsp:nvSpPr>
      <dsp:spPr>
        <a:xfrm rot="10800000">
          <a:off x="0" y="1987"/>
          <a:ext cx="8407400" cy="2683987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400" kern="1200" dirty="0" smtClean="0"/>
            <a:t>DIRIGIDA A ALUMNOS DE 1º AÑO</a:t>
          </a:r>
          <a:endParaRPr lang="es-AR" sz="3400" kern="1200" dirty="0"/>
        </a:p>
      </dsp:txBody>
      <dsp:txXfrm rot="-10800000">
        <a:off x="0" y="1987"/>
        <a:ext cx="8407400" cy="942079"/>
      </dsp:txXfrm>
    </dsp:sp>
    <dsp:sp modelId="{18E05338-3035-4032-9C1D-58AA664A6CB2}">
      <dsp:nvSpPr>
        <dsp:cNvPr id="0" name=""/>
        <dsp:cNvSpPr/>
      </dsp:nvSpPr>
      <dsp:spPr>
        <a:xfrm>
          <a:off x="0" y="944066"/>
          <a:ext cx="4203700" cy="80251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LAS PRACTICAS ESTUDIANTILES EN RELACION CON EL APRENDIZAJE </a:t>
          </a:r>
          <a:endParaRPr lang="es-AR" sz="2000" kern="1200" dirty="0"/>
        </a:p>
      </dsp:txBody>
      <dsp:txXfrm>
        <a:off x="0" y="944066"/>
        <a:ext cx="4203700" cy="802512"/>
      </dsp:txXfrm>
    </dsp:sp>
    <dsp:sp modelId="{FC345E2E-63A7-4E51-AB21-4A4656585B74}">
      <dsp:nvSpPr>
        <dsp:cNvPr id="0" name=""/>
        <dsp:cNvSpPr/>
      </dsp:nvSpPr>
      <dsp:spPr>
        <a:xfrm>
          <a:off x="4203700" y="944066"/>
          <a:ext cx="4203700" cy="80251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Y LAS REPRESENTACIONES ACERCA DE LA ENSEÑANZA </a:t>
          </a:r>
          <a:endParaRPr lang="es-AR" sz="2000" kern="1200" dirty="0"/>
        </a:p>
      </dsp:txBody>
      <dsp:txXfrm>
        <a:off x="4203700" y="944066"/>
        <a:ext cx="4203700" cy="8025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D4A9C-D342-4AD7-B781-FC8557E41C2B}">
      <dsp:nvSpPr>
        <dsp:cNvPr id="0" name=""/>
        <dsp:cNvSpPr/>
      </dsp:nvSpPr>
      <dsp:spPr>
        <a:xfrm>
          <a:off x="-4982286" y="-763386"/>
          <a:ext cx="5933673" cy="5933673"/>
        </a:xfrm>
        <a:prstGeom prst="blockArc">
          <a:avLst>
            <a:gd name="adj1" fmla="val 18900000"/>
            <a:gd name="adj2" fmla="val 2700000"/>
            <a:gd name="adj3" fmla="val 364"/>
          </a:avLst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46DDB-5FC7-4A05-9357-C7224E8395B5}">
      <dsp:nvSpPr>
        <dsp:cNvPr id="0" name=""/>
        <dsp:cNvSpPr/>
      </dsp:nvSpPr>
      <dsp:spPr>
        <a:xfrm>
          <a:off x="611890" y="440690"/>
          <a:ext cx="7734907" cy="88138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959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0" kern="1200" dirty="0" smtClean="0"/>
            <a:t>IMPULSAR UN PROCESO DE REVISION CURRUCULAR</a:t>
          </a:r>
          <a:endParaRPr lang="es-AR" sz="2800" b="0" kern="1200" dirty="0"/>
        </a:p>
      </dsp:txBody>
      <dsp:txXfrm>
        <a:off x="611890" y="440690"/>
        <a:ext cx="7734907" cy="881380"/>
      </dsp:txXfrm>
    </dsp:sp>
    <dsp:sp modelId="{B8688A8C-8FF2-46A6-97D8-D40780618170}">
      <dsp:nvSpPr>
        <dsp:cNvPr id="0" name=""/>
        <dsp:cNvSpPr/>
      </dsp:nvSpPr>
      <dsp:spPr>
        <a:xfrm>
          <a:off x="61028" y="330517"/>
          <a:ext cx="1101725" cy="11017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9B5F98-E6CE-4ACE-9678-9B359EE814DF}">
      <dsp:nvSpPr>
        <dsp:cNvPr id="0" name=""/>
        <dsp:cNvSpPr/>
      </dsp:nvSpPr>
      <dsp:spPr>
        <a:xfrm>
          <a:off x="932272" y="1762760"/>
          <a:ext cx="7414525" cy="88138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3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959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0" kern="1200" dirty="0" smtClean="0"/>
            <a:t>PROMOVER UN ESPACIO DE FORMACION DOCENTE .</a:t>
          </a:r>
          <a:endParaRPr lang="es-AR" sz="2800" b="0" kern="1200" dirty="0"/>
        </a:p>
      </dsp:txBody>
      <dsp:txXfrm>
        <a:off x="932272" y="1762760"/>
        <a:ext cx="7414525" cy="881380"/>
      </dsp:txXfrm>
    </dsp:sp>
    <dsp:sp modelId="{6F4EDDF5-3EFD-41FD-A4AD-FC4A60FADE00}">
      <dsp:nvSpPr>
        <dsp:cNvPr id="0" name=""/>
        <dsp:cNvSpPr/>
      </dsp:nvSpPr>
      <dsp:spPr>
        <a:xfrm>
          <a:off x="381409" y="1652587"/>
          <a:ext cx="1101725" cy="11017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EC8403-B67D-448E-8F88-928CFD19F55F}">
      <dsp:nvSpPr>
        <dsp:cNvPr id="0" name=""/>
        <dsp:cNvSpPr/>
      </dsp:nvSpPr>
      <dsp:spPr>
        <a:xfrm>
          <a:off x="518607" y="3077884"/>
          <a:ext cx="7734907" cy="88138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4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959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0" kern="1200" dirty="0" smtClean="0"/>
            <a:t>CUBRIR UN AREA DE VACANCIA EN TERMINOS DE CONOCIMIENTO </a:t>
          </a:r>
          <a:endParaRPr lang="es-AR" sz="2800" b="0" kern="1200" dirty="0"/>
        </a:p>
      </dsp:txBody>
      <dsp:txXfrm>
        <a:off x="518607" y="3077884"/>
        <a:ext cx="7734907" cy="881380"/>
      </dsp:txXfrm>
    </dsp:sp>
    <dsp:sp modelId="{09526A0E-A66A-4FA8-8F45-C4DD6B608D72}">
      <dsp:nvSpPr>
        <dsp:cNvPr id="0" name=""/>
        <dsp:cNvSpPr/>
      </dsp:nvSpPr>
      <dsp:spPr>
        <a:xfrm>
          <a:off x="61028" y="2974657"/>
          <a:ext cx="1101725" cy="11017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FEE51-D983-4642-8D86-A34989AE632F}">
      <dsp:nvSpPr>
        <dsp:cNvPr id="0" name=""/>
        <dsp:cNvSpPr/>
      </dsp:nvSpPr>
      <dsp:spPr>
        <a:xfrm>
          <a:off x="0" y="495696"/>
          <a:ext cx="2627312" cy="157638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5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/>
            <a:t>Las formas predominantes de estudio</a:t>
          </a:r>
          <a:endParaRPr lang="es-AR" sz="2100" kern="1200" dirty="0"/>
        </a:p>
      </dsp:txBody>
      <dsp:txXfrm>
        <a:off x="0" y="495696"/>
        <a:ext cx="2627312" cy="1576387"/>
      </dsp:txXfrm>
    </dsp:sp>
    <dsp:sp modelId="{CA11708E-E810-4BD1-952E-A3CE15E8488E}">
      <dsp:nvSpPr>
        <dsp:cNvPr id="0" name=""/>
        <dsp:cNvSpPr/>
      </dsp:nvSpPr>
      <dsp:spPr>
        <a:xfrm>
          <a:off x="2890043" y="495696"/>
          <a:ext cx="2627312" cy="1576387"/>
        </a:xfrm>
        <a:prstGeom prst="rect">
          <a:avLst/>
        </a:prstGeom>
        <a:gradFill rotWithShape="0">
          <a:gsLst>
            <a:gs pos="0">
              <a:schemeClr val="accent5">
                <a:hueOff val="-2479475"/>
                <a:satOff val="3710"/>
                <a:lumOff val="-4157"/>
                <a:alphaOff val="0"/>
              </a:schemeClr>
            </a:gs>
            <a:gs pos="90000">
              <a:schemeClr val="accent5">
                <a:hueOff val="-2479475"/>
                <a:satOff val="3710"/>
                <a:lumOff val="-4157"/>
                <a:alphaOff val="0"/>
                <a:shade val="100000"/>
              </a:schemeClr>
            </a:gs>
            <a:gs pos="100000">
              <a:schemeClr val="accent5">
                <a:hueOff val="-2479475"/>
                <a:satOff val="3710"/>
                <a:lumOff val="-4157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5">
              <a:hueOff val="-2479475"/>
              <a:satOff val="3710"/>
              <a:lumOff val="-4157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/>
            <a:t>El trabajo entre pares</a:t>
          </a:r>
          <a:endParaRPr lang="es-AR" sz="2100" kern="1200" dirty="0"/>
        </a:p>
      </dsp:txBody>
      <dsp:txXfrm>
        <a:off x="2890043" y="495696"/>
        <a:ext cx="2627312" cy="1576387"/>
      </dsp:txXfrm>
    </dsp:sp>
    <dsp:sp modelId="{7AFABCAF-4010-430A-A98A-ADA9526B7A0F}">
      <dsp:nvSpPr>
        <dsp:cNvPr id="0" name=""/>
        <dsp:cNvSpPr/>
      </dsp:nvSpPr>
      <dsp:spPr>
        <a:xfrm>
          <a:off x="5780087" y="495696"/>
          <a:ext cx="2627312" cy="1576387"/>
        </a:xfrm>
        <a:prstGeom prst="rect">
          <a:avLst/>
        </a:prstGeom>
        <a:gradFill rotWithShape="0">
          <a:gsLst>
            <a:gs pos="0">
              <a:schemeClr val="accent5">
                <a:hueOff val="-4958950"/>
                <a:satOff val="7420"/>
                <a:lumOff val="-8313"/>
                <a:alphaOff val="0"/>
              </a:schemeClr>
            </a:gs>
            <a:gs pos="90000">
              <a:schemeClr val="accent5">
                <a:hueOff val="-4958950"/>
                <a:satOff val="7420"/>
                <a:lumOff val="-8313"/>
                <a:alphaOff val="0"/>
                <a:shade val="100000"/>
              </a:schemeClr>
            </a:gs>
            <a:gs pos="100000">
              <a:schemeClr val="accent5">
                <a:hueOff val="-4958950"/>
                <a:satOff val="7420"/>
                <a:lumOff val="-8313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5">
              <a:hueOff val="-4958950"/>
              <a:satOff val="7420"/>
              <a:lumOff val="-8313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/>
            <a:t>Los recursos para el aprendizaje </a:t>
          </a:r>
          <a:endParaRPr lang="es-AR" sz="2100" kern="1200" dirty="0"/>
        </a:p>
      </dsp:txBody>
      <dsp:txXfrm>
        <a:off x="5780087" y="495696"/>
        <a:ext cx="2627312" cy="1576387"/>
      </dsp:txXfrm>
    </dsp:sp>
    <dsp:sp modelId="{30570C3E-7E26-4A8F-A1D6-873023D0C816}">
      <dsp:nvSpPr>
        <dsp:cNvPr id="0" name=""/>
        <dsp:cNvSpPr/>
      </dsp:nvSpPr>
      <dsp:spPr>
        <a:xfrm>
          <a:off x="0" y="2334815"/>
          <a:ext cx="2627312" cy="1576387"/>
        </a:xfrm>
        <a:prstGeom prst="rect">
          <a:avLst/>
        </a:prstGeom>
        <a:gradFill rotWithShape="0">
          <a:gsLst>
            <a:gs pos="0">
              <a:schemeClr val="accent5">
                <a:hueOff val="-7438424"/>
                <a:satOff val="11130"/>
                <a:lumOff val="-12470"/>
                <a:alphaOff val="0"/>
              </a:schemeClr>
            </a:gs>
            <a:gs pos="90000">
              <a:schemeClr val="accent5">
                <a:hueOff val="-7438424"/>
                <a:satOff val="11130"/>
                <a:lumOff val="-12470"/>
                <a:alphaOff val="0"/>
                <a:shade val="100000"/>
              </a:schemeClr>
            </a:gs>
            <a:gs pos="100000">
              <a:schemeClr val="accent5">
                <a:hueOff val="-7438424"/>
                <a:satOff val="11130"/>
                <a:lumOff val="-1247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5">
              <a:hueOff val="-7438424"/>
              <a:satOff val="11130"/>
              <a:lumOff val="-1247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/>
            <a:t>La relación con las decisiones pedagógicas de los docentes </a:t>
          </a:r>
          <a:endParaRPr lang="es-AR" sz="2100" kern="1200" dirty="0"/>
        </a:p>
      </dsp:txBody>
      <dsp:txXfrm>
        <a:off x="0" y="2334815"/>
        <a:ext cx="2627312" cy="1576387"/>
      </dsp:txXfrm>
    </dsp:sp>
    <dsp:sp modelId="{8FFFA008-14F9-45A5-AE87-4C312FCEEE53}">
      <dsp:nvSpPr>
        <dsp:cNvPr id="0" name=""/>
        <dsp:cNvSpPr/>
      </dsp:nvSpPr>
      <dsp:spPr>
        <a:xfrm>
          <a:off x="2890043" y="2334815"/>
          <a:ext cx="2627312" cy="1576387"/>
        </a:xfrm>
        <a:prstGeom prst="rect">
          <a:avLst/>
        </a:prstGeom>
        <a:gradFill rotWithShape="0">
          <a:gsLst>
            <a:gs pos="0">
              <a:schemeClr val="accent5">
                <a:hueOff val="-9917899"/>
                <a:satOff val="14840"/>
                <a:lumOff val="-16626"/>
                <a:alphaOff val="0"/>
              </a:schemeClr>
            </a:gs>
            <a:gs pos="90000">
              <a:schemeClr val="accent5">
                <a:hueOff val="-9917899"/>
                <a:satOff val="14840"/>
                <a:lumOff val="-16626"/>
                <a:alphaOff val="0"/>
                <a:shade val="100000"/>
              </a:schemeClr>
            </a:gs>
            <a:gs pos="100000">
              <a:schemeClr val="accent5">
                <a:hueOff val="-9917899"/>
                <a:satOff val="14840"/>
                <a:lumOff val="-16626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5">
              <a:hueOff val="-9917899"/>
              <a:satOff val="14840"/>
              <a:lumOff val="-16626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/>
            <a:t>Las concepciones predominantes de enseñanza</a:t>
          </a:r>
          <a:endParaRPr lang="es-AR" sz="2100" kern="1200" dirty="0"/>
        </a:p>
      </dsp:txBody>
      <dsp:txXfrm>
        <a:off x="2890043" y="2334815"/>
        <a:ext cx="2627312" cy="1576387"/>
      </dsp:txXfrm>
    </dsp:sp>
    <dsp:sp modelId="{3BB0FCF4-8625-4428-9234-083F55B1514F}">
      <dsp:nvSpPr>
        <dsp:cNvPr id="0" name=""/>
        <dsp:cNvSpPr/>
      </dsp:nvSpPr>
      <dsp:spPr>
        <a:xfrm>
          <a:off x="5780087" y="2334815"/>
          <a:ext cx="2627312" cy="1576387"/>
        </a:xfrm>
        <a:prstGeom prst="rect">
          <a:avLst/>
        </a:prstGeom>
        <a:gradFill rotWithShape="0">
          <a:gsLst>
            <a:gs pos="0">
              <a:schemeClr val="accent5">
                <a:hueOff val="-12397374"/>
                <a:satOff val="18550"/>
                <a:lumOff val="-20783"/>
                <a:alphaOff val="0"/>
              </a:schemeClr>
            </a:gs>
            <a:gs pos="90000">
              <a:schemeClr val="accent5">
                <a:hueOff val="-12397374"/>
                <a:satOff val="18550"/>
                <a:lumOff val="-20783"/>
                <a:alphaOff val="0"/>
                <a:shade val="100000"/>
              </a:schemeClr>
            </a:gs>
            <a:gs pos="100000">
              <a:schemeClr val="accent5">
                <a:hueOff val="-12397374"/>
                <a:satOff val="18550"/>
                <a:lumOff val="-20783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5">
              <a:hueOff val="-12397374"/>
              <a:satOff val="18550"/>
              <a:lumOff val="-20783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/>
            <a:t>La formación y  la vinculación con las concepciones del campo profesional – social </a:t>
          </a:r>
          <a:endParaRPr lang="es-AR" sz="2100" kern="1200" dirty="0"/>
        </a:p>
      </dsp:txBody>
      <dsp:txXfrm>
        <a:off x="5780087" y="2334815"/>
        <a:ext cx="2627312" cy="15763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9CA91-102D-478D-B31C-187CFE8EB74C}">
      <dsp:nvSpPr>
        <dsp:cNvPr id="0" name=""/>
        <dsp:cNvSpPr/>
      </dsp:nvSpPr>
      <dsp:spPr>
        <a:xfrm>
          <a:off x="0" y="4103"/>
          <a:ext cx="8407893" cy="4399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baseline="0" dirty="0" smtClean="0"/>
            <a:t>La propuesta reconoce una clara </a:t>
          </a:r>
          <a:r>
            <a:rPr lang="es-ES" sz="4000" i="1" kern="1200" baseline="0" dirty="0" smtClean="0"/>
            <a:t>finalidad diagnóstica y formativa</a:t>
          </a:r>
          <a:r>
            <a:rPr lang="es-ES" sz="4000" kern="1200" baseline="0" dirty="0" smtClean="0"/>
            <a:t>, que consolide una plataforma de información, que propicie la construcción de conocimiento, insumos para  gestión orientada a la mejora. </a:t>
          </a:r>
          <a:endParaRPr lang="es-AR" sz="4000" kern="1200" dirty="0"/>
        </a:p>
      </dsp:txBody>
      <dsp:txXfrm>
        <a:off x="214751" y="218854"/>
        <a:ext cx="7978391" cy="3969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67B59-003C-40AC-9980-0A8788E05725}" type="datetimeFigureOut">
              <a:rPr lang="es-AR" smtClean="0"/>
              <a:pPr/>
              <a:t>28/11/2013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49C1-37D1-432D-90BE-4507991769E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98170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649C1-37D1-432D-90BE-4507991769E0}" type="slidenum">
              <a:rPr lang="es-AR" smtClean="0"/>
              <a:pPr/>
              <a:t>1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14570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3E6C29E-772D-4A0F-909B-B3D0EBF65ADF}" type="datetimeFigureOut">
              <a:rPr lang="es-AR" smtClean="0"/>
              <a:pPr/>
              <a:t>28/11/2013</a:t>
            </a:fld>
            <a:endParaRPr lang="es-A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BAB72A-8DA4-4996-A57B-31C7B6924B4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A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C29E-772D-4A0F-909B-B3D0EBF65ADF}" type="datetimeFigureOut">
              <a:rPr lang="es-AR" smtClean="0"/>
              <a:pPr/>
              <a:t>28/11/2013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72A-8DA4-4996-A57B-31C7B6924B4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C29E-772D-4A0F-909B-B3D0EBF65ADF}" type="datetimeFigureOut">
              <a:rPr lang="es-AR" smtClean="0"/>
              <a:pPr/>
              <a:t>28/11/2013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2BAB72A-8DA4-4996-A57B-31C7B6924B4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C29E-772D-4A0F-909B-B3D0EBF65ADF}" type="datetimeFigureOut">
              <a:rPr lang="es-AR" smtClean="0"/>
              <a:pPr/>
              <a:t>28/11/2013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72A-8DA4-4996-A57B-31C7B6924B4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E6C29E-772D-4A0F-909B-B3D0EBF65ADF}" type="datetimeFigureOut">
              <a:rPr lang="es-AR" smtClean="0"/>
              <a:pPr/>
              <a:t>28/11/2013</a:t>
            </a:fld>
            <a:endParaRPr lang="es-A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2BAB72A-8DA4-4996-A57B-31C7B6924B4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C29E-772D-4A0F-909B-B3D0EBF65ADF}" type="datetimeFigureOut">
              <a:rPr lang="es-AR" smtClean="0"/>
              <a:pPr/>
              <a:t>28/11/2013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72A-8DA4-4996-A57B-31C7B6924B4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C29E-772D-4A0F-909B-B3D0EBF65ADF}" type="datetimeFigureOut">
              <a:rPr lang="es-AR" smtClean="0"/>
              <a:pPr/>
              <a:t>28/11/2013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72A-8DA4-4996-A57B-31C7B6924B4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C29E-772D-4A0F-909B-B3D0EBF65ADF}" type="datetimeFigureOut">
              <a:rPr lang="es-AR" smtClean="0"/>
              <a:pPr/>
              <a:t>28/11/2013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72A-8DA4-4996-A57B-31C7B6924B4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C29E-772D-4A0F-909B-B3D0EBF65ADF}" type="datetimeFigureOut">
              <a:rPr lang="es-AR" smtClean="0"/>
              <a:pPr/>
              <a:t>28/11/2013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72A-8DA4-4996-A57B-31C7B6924B4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C29E-772D-4A0F-909B-B3D0EBF65ADF}" type="datetimeFigureOut">
              <a:rPr lang="es-AR" smtClean="0"/>
              <a:pPr/>
              <a:t>28/11/2013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BAB72A-8DA4-4996-A57B-31C7B6924B4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C29E-772D-4A0F-909B-B3D0EBF65ADF}" type="datetimeFigureOut">
              <a:rPr lang="es-AR" smtClean="0"/>
              <a:pPr/>
              <a:t>28/11/2013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72A-8DA4-4996-A57B-31C7B6924B4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3E6C29E-772D-4A0F-909B-B3D0EBF65ADF}" type="datetimeFigureOut">
              <a:rPr lang="es-AR" smtClean="0"/>
              <a:pPr/>
              <a:t>28/11/2013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2BAB72A-8DA4-4996-A57B-31C7B6924B4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331122"/>
            <a:ext cx="8193781" cy="151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74485"/>
            <a:ext cx="6624736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Alberto M. </a:t>
            </a:r>
            <a:r>
              <a:rPr lang="es-ES" dirty="0" err="1"/>
              <a:t>Iardelevsky</a:t>
            </a:r>
            <a:r>
              <a:rPr lang="es-ES" dirty="0"/>
              <a:t>, Fabián A. </a:t>
            </a:r>
            <a:r>
              <a:rPr lang="es-ES" dirty="0" err="1"/>
              <a:t>Matiucci</a:t>
            </a:r>
            <a:r>
              <a:rPr lang="es-ES" dirty="0"/>
              <a:t> y Lilia V. </a:t>
            </a:r>
            <a:r>
              <a:rPr lang="es-ES" dirty="0" err="1" smtClean="0"/>
              <a:t>Toranzos</a:t>
            </a:r>
            <a:endParaRPr lang="es-ES" dirty="0" smtClean="0"/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13" name="12 Título"/>
          <p:cNvSpPr>
            <a:spLocks noGrp="1"/>
          </p:cNvSpPr>
          <p:nvPr>
            <p:ph type="title"/>
          </p:nvPr>
        </p:nvSpPr>
        <p:spPr>
          <a:xfrm>
            <a:off x="287524" y="331122"/>
            <a:ext cx="640871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cap="small" dirty="0" smtClean="0"/>
              <a:t/>
            </a:r>
            <a:br>
              <a:rPr lang="es-ES" sz="3200" b="1" cap="small" dirty="0" smtClean="0"/>
            </a:br>
            <a:r>
              <a:rPr lang="es-ES" sz="3200" b="1" cap="small" dirty="0"/>
              <a:t/>
            </a:r>
            <a:br>
              <a:rPr lang="es-ES" sz="3200" b="1" cap="small" dirty="0"/>
            </a:br>
            <a:r>
              <a:rPr lang="es-ES" sz="3200" b="1" cap="small" dirty="0" smtClean="0"/>
              <a:t/>
            </a:r>
            <a:br>
              <a:rPr lang="es-ES" sz="3200" b="1" cap="small" dirty="0" smtClean="0"/>
            </a:br>
            <a:r>
              <a:rPr lang="es-ES" sz="3200" b="1" cap="small" dirty="0" smtClean="0"/>
              <a:t>La preocupación por la inclusión: una experiencia con los estudiantes ingresantes de la facultad de ciencias sociales </a:t>
            </a:r>
            <a:br>
              <a:rPr lang="es-ES" sz="3200" b="1" cap="small" dirty="0" smtClean="0"/>
            </a:br>
            <a:r>
              <a:rPr lang="es-ES" sz="3200" b="1" cap="small" dirty="0" smtClean="0"/>
              <a:t>de la </a:t>
            </a:r>
            <a:r>
              <a:rPr lang="es-ES" sz="3200" b="1" cap="small" dirty="0" err="1" smtClean="0"/>
              <a:t>unlz</a:t>
            </a:r>
            <a:r>
              <a:rPr lang="es-ES" sz="3200" b="1" cap="small" dirty="0" smtClean="0"/>
              <a:t/>
            </a:r>
            <a:br>
              <a:rPr lang="es-ES" sz="3200" b="1" cap="small" dirty="0" smtClean="0"/>
            </a:br>
            <a:r>
              <a:rPr lang="es-ES" sz="3200" b="1" cap="small" dirty="0" smtClean="0"/>
              <a:t/>
            </a:r>
            <a:br>
              <a:rPr lang="es-ES" sz="3200" b="1" cap="small" dirty="0" smtClean="0"/>
            </a:br>
            <a:r>
              <a:rPr lang="es-ES" sz="2000" b="1" cap="small" dirty="0"/>
              <a:t>Buenos </a:t>
            </a:r>
            <a:r>
              <a:rPr lang="es-ES" sz="2000" b="1" cap="small" dirty="0" smtClean="0"/>
              <a:t>Aires</a:t>
            </a:r>
            <a:r>
              <a:rPr lang="es-ES" sz="2400" b="1" cap="small" dirty="0" smtClean="0"/>
              <a:t>– </a:t>
            </a:r>
            <a:r>
              <a:rPr lang="es-ES" sz="2000" b="1" cap="small" dirty="0" smtClean="0"/>
              <a:t>argentina </a:t>
            </a:r>
            <a:br>
              <a:rPr lang="es-ES" sz="2000" b="1" cap="small" dirty="0" smtClean="0"/>
            </a:br>
            <a:r>
              <a:rPr lang="es-ES" sz="2000" b="1" cap="small" dirty="0" smtClean="0"/>
              <a:t>noviembre  2013 </a:t>
            </a:r>
            <a:endParaRPr lang="es-AR" sz="2000" b="1" cap="small" dirty="0"/>
          </a:p>
          <a:p>
            <a:r>
              <a:rPr lang="es-ES" dirty="0"/>
              <a:t> </a:t>
            </a:r>
            <a:endParaRPr lang="es-AR" dirty="0"/>
          </a:p>
          <a:p>
            <a:r>
              <a:rPr lang="es-AR" b="1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51267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1484171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Espacio institucional 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28760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90140521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punto de partida 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365379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59815391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PROPUESTA : INDAGACION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24266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81535261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¿Por qué NOS INTERESA esto? 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234313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53888462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Sospechas/sorpresas investigativas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32026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72544509"/>
              </p:ext>
            </p:extLst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Para terminar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5305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85492347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MUCHAS GRACIAS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6158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422</TotalTime>
  <Words>239</Words>
  <Application>Microsoft Office PowerPoint</Application>
  <PresentationFormat>Presentación en pantalla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Cuadrícula</vt:lpstr>
      <vt:lpstr>   La preocupación por la inclusión: una experiencia con los estudiantes ingresantes de la facultad de ciencias sociales  de la unlz  Buenos Aires– argentina  noviembre  2013     </vt:lpstr>
      <vt:lpstr>Espacio institucional </vt:lpstr>
      <vt:lpstr>El punto de partida </vt:lpstr>
      <vt:lpstr>LA PROPUESTA : INDAGACION</vt:lpstr>
      <vt:lpstr>¿Por qué NOS INTERESA esto? </vt:lpstr>
      <vt:lpstr>Sospechas/sorpresas investigativas</vt:lpstr>
      <vt:lpstr>Para terminar</vt:lpstr>
      <vt:lpstr>MUCHAS 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mamococo</dc:creator>
  <cp:lastModifiedBy>usuario</cp:lastModifiedBy>
  <cp:revision>31</cp:revision>
  <dcterms:created xsi:type="dcterms:W3CDTF">2013-09-25T15:55:49Z</dcterms:created>
  <dcterms:modified xsi:type="dcterms:W3CDTF">2013-11-29T00:44:46Z</dcterms:modified>
</cp:coreProperties>
</file>