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ppt/diagrams/quickStyle7.xml" ContentType="application/vnd.openxmlformats-officedocument.drawingml.diagramStyle+xml"/>
  <Override PartName="/ppt/diagrams/drawing10.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5" d="100"/>
          <a:sy n="55" d="100"/>
        </p:scale>
        <p:origin x="-936"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0.xml.rels><?xml version="1.0" encoding="UTF-8" standalone="yes"?>
<Relationships xmlns="http://schemas.openxmlformats.org/package/2006/relationships"><Relationship Id="rId2" Type="http://schemas.openxmlformats.org/officeDocument/2006/relationships/hyperlink" Target="mailto:spyeunlz@gmail.com" TargetMode="External"/><Relationship Id="rId1" Type="http://schemas.openxmlformats.org/officeDocument/2006/relationships/hyperlink" Target="mailto:spyea@unlz.edu.ar" TargetMode="External"/></Relationships>
</file>

<file path=ppt/diagrams/_rels/drawing10.xml.rels><?xml version="1.0" encoding="UTF-8" standalone="yes"?>
<Relationships xmlns="http://schemas.openxmlformats.org/package/2006/relationships"><Relationship Id="rId2" Type="http://schemas.openxmlformats.org/officeDocument/2006/relationships/hyperlink" Target="mailto:spyeunlz@gmail.com" TargetMode="External"/><Relationship Id="rId1" Type="http://schemas.openxmlformats.org/officeDocument/2006/relationships/hyperlink" Target="mailto:spyea@unlz.edu.ar"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3F0C0B-09A2-4758-90B1-19E52F157FF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s-AR"/>
        </a:p>
      </dgm:t>
    </dgm:pt>
    <dgm:pt modelId="{B291FCBE-6201-4162-B985-DDCE0F2E12AD}">
      <dgm:prSet phldrT="[Texto]"/>
      <dgm:spPr/>
      <dgm:t>
        <a:bodyPr/>
        <a:lstStyle/>
        <a:p>
          <a:r>
            <a:rPr lang="es-AR" dirty="0" smtClean="0"/>
            <a:t>Universidad de Lomas de Zamora -  </a:t>
          </a:r>
          <a:r>
            <a:rPr lang="es-AR" dirty="0" err="1" smtClean="0"/>
            <a:t>Pcia</a:t>
          </a:r>
          <a:r>
            <a:rPr lang="es-AR" dirty="0" smtClean="0"/>
            <a:t> de Buenos Aires- Argentina </a:t>
          </a:r>
          <a:endParaRPr lang="es-AR" dirty="0"/>
        </a:p>
      </dgm:t>
    </dgm:pt>
    <dgm:pt modelId="{EDB0721B-0185-4464-B543-5772367566BB}" type="parTrans" cxnId="{48834F61-1405-4912-9CBD-430FF69A8A0B}">
      <dgm:prSet/>
      <dgm:spPr/>
      <dgm:t>
        <a:bodyPr/>
        <a:lstStyle/>
        <a:p>
          <a:endParaRPr lang="es-AR"/>
        </a:p>
      </dgm:t>
    </dgm:pt>
    <dgm:pt modelId="{9E04D74D-4D56-47A5-8BDC-FDDC68758D57}" type="sibTrans" cxnId="{48834F61-1405-4912-9CBD-430FF69A8A0B}">
      <dgm:prSet/>
      <dgm:spPr/>
      <dgm:t>
        <a:bodyPr/>
        <a:lstStyle/>
        <a:p>
          <a:endParaRPr lang="es-AR"/>
        </a:p>
      </dgm:t>
    </dgm:pt>
    <dgm:pt modelId="{B9757E9E-26BF-4A1B-BF00-053ABFEB5509}">
      <dgm:prSet phldrT="[Texto]"/>
      <dgm:spPr/>
      <dgm:t>
        <a:bodyPr/>
        <a:lstStyle/>
        <a:p>
          <a:r>
            <a:rPr lang="es-AR" dirty="0" smtClean="0"/>
            <a:t>Conurbano de Buenos Aires </a:t>
          </a:r>
          <a:endParaRPr lang="es-AR" dirty="0"/>
        </a:p>
      </dgm:t>
    </dgm:pt>
    <dgm:pt modelId="{439388DA-72CF-419B-86D9-5034E7055299}" type="parTrans" cxnId="{6C1E4C0D-1EE8-4030-B329-2B811EF4588E}">
      <dgm:prSet/>
      <dgm:spPr/>
      <dgm:t>
        <a:bodyPr/>
        <a:lstStyle/>
        <a:p>
          <a:endParaRPr lang="es-AR"/>
        </a:p>
      </dgm:t>
    </dgm:pt>
    <dgm:pt modelId="{DA4CC9F8-0046-487C-8225-469E4EC92EE9}" type="sibTrans" cxnId="{6C1E4C0D-1EE8-4030-B329-2B811EF4588E}">
      <dgm:prSet/>
      <dgm:spPr/>
      <dgm:t>
        <a:bodyPr/>
        <a:lstStyle/>
        <a:p>
          <a:endParaRPr lang="es-AR"/>
        </a:p>
      </dgm:t>
    </dgm:pt>
    <dgm:pt modelId="{44554522-889D-4E9B-9549-A1CBC102AE69}">
      <dgm:prSet phldrT="[Texto]"/>
      <dgm:spPr/>
      <dgm:t>
        <a:bodyPr/>
        <a:lstStyle/>
        <a:p>
          <a:r>
            <a:rPr lang="es-AR" dirty="0" smtClean="0"/>
            <a:t>Facultad de Ciencias Sociales </a:t>
          </a:r>
          <a:endParaRPr lang="es-AR" dirty="0"/>
        </a:p>
      </dgm:t>
    </dgm:pt>
    <dgm:pt modelId="{2A5E1043-7DE3-4E3B-A647-311E54C7CC75}" type="parTrans" cxnId="{19FB3B17-CBD5-447B-BABC-931A176748CA}">
      <dgm:prSet/>
      <dgm:spPr/>
      <dgm:t>
        <a:bodyPr/>
        <a:lstStyle/>
        <a:p>
          <a:endParaRPr lang="es-AR"/>
        </a:p>
      </dgm:t>
    </dgm:pt>
    <dgm:pt modelId="{DC1EE619-3C3D-4A90-B390-0BEFF4423758}" type="sibTrans" cxnId="{19FB3B17-CBD5-447B-BABC-931A176748CA}">
      <dgm:prSet/>
      <dgm:spPr/>
      <dgm:t>
        <a:bodyPr/>
        <a:lstStyle/>
        <a:p>
          <a:endParaRPr lang="es-AR"/>
        </a:p>
      </dgm:t>
    </dgm:pt>
    <dgm:pt modelId="{358CB8BE-A6FA-4F06-B241-84BC679F9DF8}">
      <dgm:prSet phldrT="[Texto]"/>
      <dgm:spPr/>
      <dgm:t>
        <a:bodyPr/>
        <a:lstStyle/>
        <a:p>
          <a:r>
            <a:rPr lang="es-AR" dirty="0" smtClean="0"/>
            <a:t>10 </a:t>
          </a:r>
          <a:r>
            <a:rPr lang="es-AR" dirty="0" smtClean="0"/>
            <a:t>Carreras de grado </a:t>
          </a:r>
          <a:endParaRPr lang="es-AR" dirty="0"/>
        </a:p>
      </dgm:t>
    </dgm:pt>
    <dgm:pt modelId="{E3BFA4F2-234A-48E5-9F53-962D6AAB7060}" type="parTrans" cxnId="{BE6A676E-3558-4C32-BFAB-16C1AA9F6728}">
      <dgm:prSet/>
      <dgm:spPr/>
      <dgm:t>
        <a:bodyPr/>
        <a:lstStyle/>
        <a:p>
          <a:endParaRPr lang="es-AR"/>
        </a:p>
      </dgm:t>
    </dgm:pt>
    <dgm:pt modelId="{35CF7D23-45AD-4626-9329-01FDB1995B08}" type="sibTrans" cxnId="{BE6A676E-3558-4C32-BFAB-16C1AA9F6728}">
      <dgm:prSet/>
      <dgm:spPr/>
      <dgm:t>
        <a:bodyPr/>
        <a:lstStyle/>
        <a:p>
          <a:endParaRPr lang="es-AR"/>
        </a:p>
      </dgm:t>
    </dgm:pt>
    <dgm:pt modelId="{A2CEA54B-0D5D-47C9-AC67-CC977582FC7A}">
      <dgm:prSet phldrT="[Texto]"/>
      <dgm:spPr/>
      <dgm:t>
        <a:bodyPr/>
        <a:lstStyle/>
        <a:p>
          <a:r>
            <a:rPr lang="es-AR" dirty="0" smtClean="0"/>
            <a:t>6 Carreras de posgrado </a:t>
          </a:r>
          <a:endParaRPr lang="es-AR" dirty="0"/>
        </a:p>
      </dgm:t>
    </dgm:pt>
    <dgm:pt modelId="{A116B758-75FF-475A-8DB3-CDBC17D86184}" type="parTrans" cxnId="{FE897389-A794-4AB8-B5DA-4C08A7854A11}">
      <dgm:prSet/>
      <dgm:spPr/>
      <dgm:t>
        <a:bodyPr/>
        <a:lstStyle/>
        <a:p>
          <a:endParaRPr lang="es-AR"/>
        </a:p>
      </dgm:t>
    </dgm:pt>
    <dgm:pt modelId="{D5F43A59-FE82-45EE-BE50-8EE02A28EFEC}" type="sibTrans" cxnId="{FE897389-A794-4AB8-B5DA-4C08A7854A11}">
      <dgm:prSet/>
      <dgm:spPr/>
      <dgm:t>
        <a:bodyPr/>
        <a:lstStyle/>
        <a:p>
          <a:endParaRPr lang="es-AR"/>
        </a:p>
      </dgm:t>
    </dgm:pt>
    <dgm:pt modelId="{1B35FB85-1BFD-47EC-81E6-0A17CD904184}">
      <dgm:prSet phldrT="[Texto]"/>
      <dgm:spPr/>
      <dgm:t>
        <a:bodyPr/>
        <a:lstStyle/>
        <a:p>
          <a:r>
            <a:rPr lang="es-AR" dirty="0" smtClean="0"/>
            <a:t>Instituto de Currículo y Evaluación</a:t>
          </a:r>
          <a:endParaRPr lang="es-AR" dirty="0"/>
        </a:p>
      </dgm:t>
    </dgm:pt>
    <dgm:pt modelId="{10139EAA-E8FB-44A3-BB0A-C153CCDF8DFC}" type="parTrans" cxnId="{CDF8455B-054B-4C5B-98DD-F5DC295F87AC}">
      <dgm:prSet/>
      <dgm:spPr/>
      <dgm:t>
        <a:bodyPr/>
        <a:lstStyle/>
        <a:p>
          <a:endParaRPr lang="es-AR"/>
        </a:p>
      </dgm:t>
    </dgm:pt>
    <dgm:pt modelId="{4293AC41-5EC1-4A48-A7C9-B8A096534D3D}" type="sibTrans" cxnId="{CDF8455B-054B-4C5B-98DD-F5DC295F87AC}">
      <dgm:prSet/>
      <dgm:spPr/>
      <dgm:t>
        <a:bodyPr/>
        <a:lstStyle/>
        <a:p>
          <a:endParaRPr lang="es-AR"/>
        </a:p>
      </dgm:t>
    </dgm:pt>
    <dgm:pt modelId="{9271686A-5D08-429C-86D6-5679AA8CD4DC}">
      <dgm:prSet phldrT="[Texto]"/>
      <dgm:spPr/>
      <dgm:t>
        <a:bodyPr/>
        <a:lstStyle/>
        <a:p>
          <a:r>
            <a:rPr lang="es-AR" dirty="0" smtClean="0"/>
            <a:t>Espacio de desarrollo y producción académica  </a:t>
          </a:r>
          <a:endParaRPr lang="es-AR" dirty="0"/>
        </a:p>
      </dgm:t>
    </dgm:pt>
    <dgm:pt modelId="{3688CB2B-A9C3-4A95-B79F-8F92716AE258}" type="parTrans" cxnId="{76DF95AA-1E1F-43EC-9B27-DE9645A49993}">
      <dgm:prSet/>
      <dgm:spPr/>
      <dgm:t>
        <a:bodyPr/>
        <a:lstStyle/>
        <a:p>
          <a:endParaRPr lang="es-AR"/>
        </a:p>
      </dgm:t>
    </dgm:pt>
    <dgm:pt modelId="{B3273E7E-765A-469F-894C-7D13C2839040}" type="sibTrans" cxnId="{76DF95AA-1E1F-43EC-9B27-DE9645A49993}">
      <dgm:prSet/>
      <dgm:spPr/>
      <dgm:t>
        <a:bodyPr/>
        <a:lstStyle/>
        <a:p>
          <a:endParaRPr lang="es-AR"/>
        </a:p>
      </dgm:t>
    </dgm:pt>
    <dgm:pt modelId="{DBE95684-AB5D-4A30-B334-14D666CA8765}">
      <dgm:prSet phldrT="[Texto]"/>
      <dgm:spPr/>
      <dgm:t>
        <a:bodyPr/>
        <a:lstStyle/>
        <a:p>
          <a:r>
            <a:rPr lang="es-AR" dirty="0" smtClean="0"/>
            <a:t>Población a la que atiende</a:t>
          </a:r>
          <a:endParaRPr lang="es-AR" dirty="0"/>
        </a:p>
      </dgm:t>
    </dgm:pt>
    <dgm:pt modelId="{6271B406-E644-4003-8154-89DDDBA1D375}" type="parTrans" cxnId="{5B335F69-4817-4A94-A13A-03A0A08977E9}">
      <dgm:prSet/>
      <dgm:spPr/>
      <dgm:t>
        <a:bodyPr/>
        <a:lstStyle/>
        <a:p>
          <a:endParaRPr lang="es-AR"/>
        </a:p>
      </dgm:t>
    </dgm:pt>
    <dgm:pt modelId="{4516EFCC-2C39-4948-8034-3972CB9FCDD7}" type="sibTrans" cxnId="{5B335F69-4817-4A94-A13A-03A0A08977E9}">
      <dgm:prSet/>
      <dgm:spPr/>
      <dgm:t>
        <a:bodyPr/>
        <a:lstStyle/>
        <a:p>
          <a:endParaRPr lang="es-AR"/>
        </a:p>
      </dgm:t>
    </dgm:pt>
    <dgm:pt modelId="{97C74258-2B88-43AB-BCD5-1C728E9F6007}">
      <dgm:prSet phldrT="[Texto]"/>
      <dgm:spPr/>
      <dgm:t>
        <a:bodyPr/>
        <a:lstStyle/>
        <a:p>
          <a:r>
            <a:rPr lang="es-AR" dirty="0" smtClean="0"/>
            <a:t>Secretaria de Planeamiento y Evaluación Académica</a:t>
          </a:r>
          <a:endParaRPr lang="es-AR" dirty="0"/>
        </a:p>
      </dgm:t>
    </dgm:pt>
    <dgm:pt modelId="{BC6EF983-1D9C-40BC-B105-71A71C485AFC}" type="parTrans" cxnId="{AB08D254-273F-4221-9A6C-06910FECE834}">
      <dgm:prSet/>
      <dgm:spPr/>
      <dgm:t>
        <a:bodyPr/>
        <a:lstStyle/>
        <a:p>
          <a:endParaRPr lang="es-AR"/>
        </a:p>
      </dgm:t>
    </dgm:pt>
    <dgm:pt modelId="{C4D5C1AD-34FD-4F10-8B2D-A95E3BEB35EF}" type="sibTrans" cxnId="{AB08D254-273F-4221-9A6C-06910FECE834}">
      <dgm:prSet/>
      <dgm:spPr/>
      <dgm:t>
        <a:bodyPr/>
        <a:lstStyle/>
        <a:p>
          <a:endParaRPr lang="es-AR"/>
        </a:p>
      </dgm:t>
    </dgm:pt>
    <dgm:pt modelId="{FA2B8FE4-A147-41D8-B183-E07A4CD7EC33}">
      <dgm:prSet phldrT="[Texto]"/>
      <dgm:spPr/>
      <dgm:t>
        <a:bodyPr/>
        <a:lstStyle/>
        <a:p>
          <a:r>
            <a:rPr lang="es-AR" dirty="0" smtClean="0"/>
            <a:t>Responsabilidad directa en la gestión académica </a:t>
          </a:r>
          <a:endParaRPr lang="es-AR" dirty="0"/>
        </a:p>
      </dgm:t>
    </dgm:pt>
    <dgm:pt modelId="{651FC853-6E0E-4EFB-9E83-53CE54804DDE}" type="parTrans" cxnId="{21FD317F-EE96-4486-B10C-0C35B8CC00BB}">
      <dgm:prSet/>
      <dgm:spPr/>
      <dgm:t>
        <a:bodyPr/>
        <a:lstStyle/>
        <a:p>
          <a:endParaRPr lang="es-AR"/>
        </a:p>
      </dgm:t>
    </dgm:pt>
    <dgm:pt modelId="{96BB012E-D4A8-42DE-899D-ABDD16F927BB}" type="sibTrans" cxnId="{21FD317F-EE96-4486-B10C-0C35B8CC00BB}">
      <dgm:prSet/>
      <dgm:spPr/>
      <dgm:t>
        <a:bodyPr/>
        <a:lstStyle/>
        <a:p>
          <a:endParaRPr lang="es-AR"/>
        </a:p>
      </dgm:t>
    </dgm:pt>
    <dgm:pt modelId="{427CAC69-2943-4849-BB4F-24440A8D4094}" type="pres">
      <dgm:prSet presAssocID="{113F0C0B-09A2-4758-90B1-19E52F157FF8}" presName="linear" presStyleCnt="0">
        <dgm:presLayoutVars>
          <dgm:animLvl val="lvl"/>
          <dgm:resizeHandles val="exact"/>
        </dgm:presLayoutVars>
      </dgm:prSet>
      <dgm:spPr/>
      <dgm:t>
        <a:bodyPr/>
        <a:lstStyle/>
        <a:p>
          <a:endParaRPr lang="es-AR"/>
        </a:p>
      </dgm:t>
    </dgm:pt>
    <dgm:pt modelId="{EA563817-B714-4346-9F3E-265386AFCBF0}" type="pres">
      <dgm:prSet presAssocID="{B291FCBE-6201-4162-B985-DDCE0F2E12AD}" presName="parentText" presStyleLbl="node1" presStyleIdx="0" presStyleCnt="4">
        <dgm:presLayoutVars>
          <dgm:chMax val="0"/>
          <dgm:bulletEnabled val="1"/>
        </dgm:presLayoutVars>
      </dgm:prSet>
      <dgm:spPr/>
      <dgm:t>
        <a:bodyPr/>
        <a:lstStyle/>
        <a:p>
          <a:endParaRPr lang="es-AR"/>
        </a:p>
      </dgm:t>
    </dgm:pt>
    <dgm:pt modelId="{40C5F468-A225-43B4-A8E0-19FEF0281E34}" type="pres">
      <dgm:prSet presAssocID="{B291FCBE-6201-4162-B985-DDCE0F2E12AD}" presName="childText" presStyleLbl="revTx" presStyleIdx="0" presStyleCnt="4">
        <dgm:presLayoutVars>
          <dgm:bulletEnabled val="1"/>
        </dgm:presLayoutVars>
      </dgm:prSet>
      <dgm:spPr/>
      <dgm:t>
        <a:bodyPr/>
        <a:lstStyle/>
        <a:p>
          <a:endParaRPr lang="es-AR"/>
        </a:p>
      </dgm:t>
    </dgm:pt>
    <dgm:pt modelId="{B71723BD-7D33-43A8-9CD6-9434CE3A3380}" type="pres">
      <dgm:prSet presAssocID="{44554522-889D-4E9B-9549-A1CBC102AE69}" presName="parentText" presStyleLbl="node1" presStyleIdx="1" presStyleCnt="4" custLinFactNeighborX="173" custLinFactNeighborY="5777">
        <dgm:presLayoutVars>
          <dgm:chMax val="0"/>
          <dgm:bulletEnabled val="1"/>
        </dgm:presLayoutVars>
      </dgm:prSet>
      <dgm:spPr/>
      <dgm:t>
        <a:bodyPr/>
        <a:lstStyle/>
        <a:p>
          <a:endParaRPr lang="es-AR"/>
        </a:p>
      </dgm:t>
    </dgm:pt>
    <dgm:pt modelId="{46A8680C-212D-40A5-8BFB-C7336E28DAE7}" type="pres">
      <dgm:prSet presAssocID="{44554522-889D-4E9B-9549-A1CBC102AE69}" presName="childText" presStyleLbl="revTx" presStyleIdx="1" presStyleCnt="4">
        <dgm:presLayoutVars>
          <dgm:bulletEnabled val="1"/>
        </dgm:presLayoutVars>
      </dgm:prSet>
      <dgm:spPr/>
      <dgm:t>
        <a:bodyPr/>
        <a:lstStyle/>
        <a:p>
          <a:endParaRPr lang="es-AR"/>
        </a:p>
      </dgm:t>
    </dgm:pt>
    <dgm:pt modelId="{87613127-0152-4998-B2AE-1E0348040ADA}" type="pres">
      <dgm:prSet presAssocID="{97C74258-2B88-43AB-BCD5-1C728E9F6007}" presName="parentText" presStyleLbl="node1" presStyleIdx="2" presStyleCnt="4">
        <dgm:presLayoutVars>
          <dgm:chMax val="0"/>
          <dgm:bulletEnabled val="1"/>
        </dgm:presLayoutVars>
      </dgm:prSet>
      <dgm:spPr/>
      <dgm:t>
        <a:bodyPr/>
        <a:lstStyle/>
        <a:p>
          <a:endParaRPr lang="es-AR"/>
        </a:p>
      </dgm:t>
    </dgm:pt>
    <dgm:pt modelId="{4C133CA3-16F4-4F82-A60A-E740E248D497}" type="pres">
      <dgm:prSet presAssocID="{97C74258-2B88-43AB-BCD5-1C728E9F6007}" presName="childText" presStyleLbl="revTx" presStyleIdx="2" presStyleCnt="4">
        <dgm:presLayoutVars>
          <dgm:bulletEnabled val="1"/>
        </dgm:presLayoutVars>
      </dgm:prSet>
      <dgm:spPr/>
      <dgm:t>
        <a:bodyPr/>
        <a:lstStyle/>
        <a:p>
          <a:endParaRPr lang="es-AR"/>
        </a:p>
      </dgm:t>
    </dgm:pt>
    <dgm:pt modelId="{B70305EC-04D5-4F8D-A640-915CE5D53999}" type="pres">
      <dgm:prSet presAssocID="{1B35FB85-1BFD-47EC-81E6-0A17CD904184}" presName="parentText" presStyleLbl="node1" presStyleIdx="3" presStyleCnt="4">
        <dgm:presLayoutVars>
          <dgm:chMax val="0"/>
          <dgm:bulletEnabled val="1"/>
        </dgm:presLayoutVars>
      </dgm:prSet>
      <dgm:spPr/>
      <dgm:t>
        <a:bodyPr/>
        <a:lstStyle/>
        <a:p>
          <a:endParaRPr lang="es-AR"/>
        </a:p>
      </dgm:t>
    </dgm:pt>
    <dgm:pt modelId="{C77BD3CF-771D-4366-803D-DA0DC489BF01}" type="pres">
      <dgm:prSet presAssocID="{1B35FB85-1BFD-47EC-81E6-0A17CD904184}" presName="childText" presStyleLbl="revTx" presStyleIdx="3" presStyleCnt="4">
        <dgm:presLayoutVars>
          <dgm:bulletEnabled val="1"/>
        </dgm:presLayoutVars>
      </dgm:prSet>
      <dgm:spPr/>
      <dgm:t>
        <a:bodyPr/>
        <a:lstStyle/>
        <a:p>
          <a:endParaRPr lang="es-AR"/>
        </a:p>
      </dgm:t>
    </dgm:pt>
  </dgm:ptLst>
  <dgm:cxnLst>
    <dgm:cxn modelId="{21FD317F-EE96-4486-B10C-0C35B8CC00BB}" srcId="{97C74258-2B88-43AB-BCD5-1C728E9F6007}" destId="{FA2B8FE4-A147-41D8-B183-E07A4CD7EC33}" srcOrd="0" destOrd="0" parTransId="{651FC853-6E0E-4EFB-9E83-53CE54804DDE}" sibTransId="{96BB012E-D4A8-42DE-899D-ABDD16F927BB}"/>
    <dgm:cxn modelId="{B711C2A0-DC0F-4FB1-B5EE-4E5D5EE5466C}" type="presOf" srcId="{113F0C0B-09A2-4758-90B1-19E52F157FF8}" destId="{427CAC69-2943-4849-BB4F-24440A8D4094}" srcOrd="0" destOrd="0" presId="urn:microsoft.com/office/officeart/2005/8/layout/vList2"/>
    <dgm:cxn modelId="{6C1E4C0D-1EE8-4030-B329-2B811EF4588E}" srcId="{B291FCBE-6201-4162-B985-DDCE0F2E12AD}" destId="{B9757E9E-26BF-4A1B-BF00-053ABFEB5509}" srcOrd="0" destOrd="0" parTransId="{439388DA-72CF-419B-86D9-5034E7055299}" sibTransId="{DA4CC9F8-0046-487C-8225-469E4EC92EE9}"/>
    <dgm:cxn modelId="{53CB4DF1-BA21-44E5-88FA-FDB6C7E6EC9A}" type="presOf" srcId="{44554522-889D-4E9B-9549-A1CBC102AE69}" destId="{B71723BD-7D33-43A8-9CD6-9434CE3A3380}" srcOrd="0" destOrd="0" presId="urn:microsoft.com/office/officeart/2005/8/layout/vList2"/>
    <dgm:cxn modelId="{48834F61-1405-4912-9CBD-430FF69A8A0B}" srcId="{113F0C0B-09A2-4758-90B1-19E52F157FF8}" destId="{B291FCBE-6201-4162-B985-DDCE0F2E12AD}" srcOrd="0" destOrd="0" parTransId="{EDB0721B-0185-4464-B543-5772367566BB}" sibTransId="{9E04D74D-4D56-47A5-8BDC-FDDC68758D57}"/>
    <dgm:cxn modelId="{76DF95AA-1E1F-43EC-9B27-DE9645A49993}" srcId="{1B35FB85-1BFD-47EC-81E6-0A17CD904184}" destId="{9271686A-5D08-429C-86D6-5679AA8CD4DC}" srcOrd="0" destOrd="0" parTransId="{3688CB2B-A9C3-4A95-B79F-8F92716AE258}" sibTransId="{B3273E7E-765A-469F-894C-7D13C2839040}"/>
    <dgm:cxn modelId="{5BDE4B07-D84B-4B87-8621-3B28C6CAB09D}" type="presOf" srcId="{358CB8BE-A6FA-4F06-B241-84BC679F9DF8}" destId="{46A8680C-212D-40A5-8BFB-C7336E28DAE7}" srcOrd="0" destOrd="0" presId="urn:microsoft.com/office/officeart/2005/8/layout/vList2"/>
    <dgm:cxn modelId="{94980691-9537-4265-8E7B-CDEF40147F57}" type="presOf" srcId="{B291FCBE-6201-4162-B985-DDCE0F2E12AD}" destId="{EA563817-B714-4346-9F3E-265386AFCBF0}" srcOrd="0" destOrd="0" presId="urn:microsoft.com/office/officeart/2005/8/layout/vList2"/>
    <dgm:cxn modelId="{BE6A676E-3558-4C32-BFAB-16C1AA9F6728}" srcId="{44554522-889D-4E9B-9549-A1CBC102AE69}" destId="{358CB8BE-A6FA-4F06-B241-84BC679F9DF8}" srcOrd="0" destOrd="0" parTransId="{E3BFA4F2-234A-48E5-9F53-962D6AAB7060}" sibTransId="{35CF7D23-45AD-4626-9329-01FDB1995B08}"/>
    <dgm:cxn modelId="{AB08D254-273F-4221-9A6C-06910FECE834}" srcId="{113F0C0B-09A2-4758-90B1-19E52F157FF8}" destId="{97C74258-2B88-43AB-BCD5-1C728E9F6007}" srcOrd="2" destOrd="0" parTransId="{BC6EF983-1D9C-40BC-B105-71A71C485AFC}" sibTransId="{C4D5C1AD-34FD-4F10-8B2D-A95E3BEB35EF}"/>
    <dgm:cxn modelId="{B6E74603-E82C-444C-AC67-7B8DC52DE443}" type="presOf" srcId="{DBE95684-AB5D-4A30-B334-14D666CA8765}" destId="{40C5F468-A225-43B4-A8E0-19FEF0281E34}" srcOrd="0" destOrd="1" presId="urn:microsoft.com/office/officeart/2005/8/layout/vList2"/>
    <dgm:cxn modelId="{68B1878C-66DF-476D-BC5A-F6CEA4F7AF11}" type="presOf" srcId="{A2CEA54B-0D5D-47C9-AC67-CC977582FC7A}" destId="{46A8680C-212D-40A5-8BFB-C7336E28DAE7}" srcOrd="0" destOrd="1" presId="urn:microsoft.com/office/officeart/2005/8/layout/vList2"/>
    <dgm:cxn modelId="{AA9C7EF9-3753-4471-86D0-5990F8C03EC9}" type="presOf" srcId="{97C74258-2B88-43AB-BCD5-1C728E9F6007}" destId="{87613127-0152-4998-B2AE-1E0348040ADA}" srcOrd="0" destOrd="0" presId="urn:microsoft.com/office/officeart/2005/8/layout/vList2"/>
    <dgm:cxn modelId="{5B335F69-4817-4A94-A13A-03A0A08977E9}" srcId="{B291FCBE-6201-4162-B985-DDCE0F2E12AD}" destId="{DBE95684-AB5D-4A30-B334-14D666CA8765}" srcOrd="1" destOrd="0" parTransId="{6271B406-E644-4003-8154-89DDDBA1D375}" sibTransId="{4516EFCC-2C39-4948-8034-3972CB9FCDD7}"/>
    <dgm:cxn modelId="{FE897389-A794-4AB8-B5DA-4C08A7854A11}" srcId="{44554522-889D-4E9B-9549-A1CBC102AE69}" destId="{A2CEA54B-0D5D-47C9-AC67-CC977582FC7A}" srcOrd="1" destOrd="0" parTransId="{A116B758-75FF-475A-8DB3-CDBC17D86184}" sibTransId="{D5F43A59-FE82-45EE-BE50-8EE02A28EFEC}"/>
    <dgm:cxn modelId="{E78E9EC0-09BC-4F03-9589-0AC577BC65CE}" type="presOf" srcId="{1B35FB85-1BFD-47EC-81E6-0A17CD904184}" destId="{B70305EC-04D5-4F8D-A640-915CE5D53999}" srcOrd="0" destOrd="0" presId="urn:microsoft.com/office/officeart/2005/8/layout/vList2"/>
    <dgm:cxn modelId="{6CF56FF5-E190-4D35-8BCC-99FAA1C4B41D}" type="presOf" srcId="{B9757E9E-26BF-4A1B-BF00-053ABFEB5509}" destId="{40C5F468-A225-43B4-A8E0-19FEF0281E34}" srcOrd="0" destOrd="0" presId="urn:microsoft.com/office/officeart/2005/8/layout/vList2"/>
    <dgm:cxn modelId="{E44EE5EC-2FD1-4FD5-BE90-3E72E8AC374C}" type="presOf" srcId="{FA2B8FE4-A147-41D8-B183-E07A4CD7EC33}" destId="{4C133CA3-16F4-4F82-A60A-E740E248D497}" srcOrd="0" destOrd="0" presId="urn:microsoft.com/office/officeart/2005/8/layout/vList2"/>
    <dgm:cxn modelId="{71978247-4C51-4E37-A880-6B4CE25D56F9}" type="presOf" srcId="{9271686A-5D08-429C-86D6-5679AA8CD4DC}" destId="{C77BD3CF-771D-4366-803D-DA0DC489BF01}" srcOrd="0" destOrd="0" presId="urn:microsoft.com/office/officeart/2005/8/layout/vList2"/>
    <dgm:cxn modelId="{19FB3B17-CBD5-447B-BABC-931A176748CA}" srcId="{113F0C0B-09A2-4758-90B1-19E52F157FF8}" destId="{44554522-889D-4E9B-9549-A1CBC102AE69}" srcOrd="1" destOrd="0" parTransId="{2A5E1043-7DE3-4E3B-A647-311E54C7CC75}" sibTransId="{DC1EE619-3C3D-4A90-B390-0BEFF4423758}"/>
    <dgm:cxn modelId="{CDF8455B-054B-4C5B-98DD-F5DC295F87AC}" srcId="{113F0C0B-09A2-4758-90B1-19E52F157FF8}" destId="{1B35FB85-1BFD-47EC-81E6-0A17CD904184}" srcOrd="3" destOrd="0" parTransId="{10139EAA-E8FB-44A3-BB0A-C153CCDF8DFC}" sibTransId="{4293AC41-5EC1-4A48-A7C9-B8A096534D3D}"/>
    <dgm:cxn modelId="{7D964BD8-EA48-44FE-A5E1-4081EB088C1D}" type="presParOf" srcId="{427CAC69-2943-4849-BB4F-24440A8D4094}" destId="{EA563817-B714-4346-9F3E-265386AFCBF0}" srcOrd="0" destOrd="0" presId="urn:microsoft.com/office/officeart/2005/8/layout/vList2"/>
    <dgm:cxn modelId="{7B423496-9444-43D5-B7B4-FE199CF1F208}" type="presParOf" srcId="{427CAC69-2943-4849-BB4F-24440A8D4094}" destId="{40C5F468-A225-43B4-A8E0-19FEF0281E34}" srcOrd="1" destOrd="0" presId="urn:microsoft.com/office/officeart/2005/8/layout/vList2"/>
    <dgm:cxn modelId="{07D7CD2F-ED5F-44C7-BB91-28EC8323E05A}" type="presParOf" srcId="{427CAC69-2943-4849-BB4F-24440A8D4094}" destId="{B71723BD-7D33-43A8-9CD6-9434CE3A3380}" srcOrd="2" destOrd="0" presId="urn:microsoft.com/office/officeart/2005/8/layout/vList2"/>
    <dgm:cxn modelId="{893B1731-B367-4A50-8943-641E5DDB3682}" type="presParOf" srcId="{427CAC69-2943-4849-BB4F-24440A8D4094}" destId="{46A8680C-212D-40A5-8BFB-C7336E28DAE7}" srcOrd="3" destOrd="0" presId="urn:microsoft.com/office/officeart/2005/8/layout/vList2"/>
    <dgm:cxn modelId="{9F7B5074-096D-4DD4-A3DB-07E726B01426}" type="presParOf" srcId="{427CAC69-2943-4849-BB4F-24440A8D4094}" destId="{87613127-0152-4998-B2AE-1E0348040ADA}" srcOrd="4" destOrd="0" presId="urn:microsoft.com/office/officeart/2005/8/layout/vList2"/>
    <dgm:cxn modelId="{A93AB5D9-3FDE-46D6-A81F-96D8B2D0D03D}" type="presParOf" srcId="{427CAC69-2943-4849-BB4F-24440A8D4094}" destId="{4C133CA3-16F4-4F82-A60A-E740E248D497}" srcOrd="5" destOrd="0" presId="urn:microsoft.com/office/officeart/2005/8/layout/vList2"/>
    <dgm:cxn modelId="{718AE378-0FAF-4E9E-AA6B-14BCE6E173FB}" type="presParOf" srcId="{427CAC69-2943-4849-BB4F-24440A8D4094}" destId="{B70305EC-04D5-4F8D-A640-915CE5D53999}" srcOrd="6" destOrd="0" presId="urn:microsoft.com/office/officeart/2005/8/layout/vList2"/>
    <dgm:cxn modelId="{65B77A21-003A-4F44-B9CD-E6C1C65729F3}" type="presParOf" srcId="{427CAC69-2943-4849-BB4F-24440A8D4094}" destId="{C77BD3CF-771D-4366-803D-DA0DC489BF01}" srcOrd="7"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1A5F1F9-B164-4B57-96FE-98C301BCF3C4}" type="doc">
      <dgm:prSet loTypeId="urn:microsoft.com/office/officeart/2005/8/layout/arrow6" loCatId="process" qsTypeId="urn:microsoft.com/office/officeart/2005/8/quickstyle/simple4" qsCatId="simple" csTypeId="urn:microsoft.com/office/officeart/2005/8/colors/accent0_3" csCatId="mainScheme" phldr="1"/>
      <dgm:spPr/>
      <dgm:t>
        <a:bodyPr/>
        <a:lstStyle/>
        <a:p>
          <a:endParaRPr lang="es-AR"/>
        </a:p>
      </dgm:t>
    </dgm:pt>
    <dgm:pt modelId="{25CC7C42-27C7-43CB-B826-7BABFCD8A25D}">
      <dgm:prSet phldrT="[Texto]"/>
      <dgm:spPr/>
      <dgm:t>
        <a:bodyPr/>
        <a:lstStyle/>
        <a:p>
          <a:r>
            <a:rPr lang="es-AR" dirty="0" smtClean="0"/>
            <a:t>Muchas 	gracias</a:t>
          </a:r>
          <a:endParaRPr lang="es-AR" dirty="0"/>
        </a:p>
      </dgm:t>
    </dgm:pt>
    <dgm:pt modelId="{010FFCB5-1995-49A7-A381-681CA6AA15D7}" type="parTrans" cxnId="{1EBF4033-2F76-457A-B6D9-0CA50860EDCD}">
      <dgm:prSet/>
      <dgm:spPr/>
      <dgm:t>
        <a:bodyPr/>
        <a:lstStyle/>
        <a:p>
          <a:endParaRPr lang="es-AR"/>
        </a:p>
      </dgm:t>
    </dgm:pt>
    <dgm:pt modelId="{FCCB8DB0-BCB5-4F2B-BE9A-81EABA2EA3E1}" type="sibTrans" cxnId="{1EBF4033-2F76-457A-B6D9-0CA50860EDCD}">
      <dgm:prSet/>
      <dgm:spPr/>
      <dgm:t>
        <a:bodyPr/>
        <a:lstStyle/>
        <a:p>
          <a:endParaRPr lang="es-AR"/>
        </a:p>
      </dgm:t>
    </dgm:pt>
    <dgm:pt modelId="{5B41976E-6CC2-4DBF-9372-50C3BC0562DD}">
      <dgm:prSet phldrT="[Texto]"/>
      <dgm:spPr/>
      <dgm:t>
        <a:bodyPr/>
        <a:lstStyle/>
        <a:p>
          <a:r>
            <a:rPr lang="es-AR" dirty="0" smtClean="0">
              <a:hlinkClick xmlns:r="http://schemas.openxmlformats.org/officeDocument/2006/relationships" r:id="rId1"/>
            </a:rPr>
            <a:t>spyea@unlz.edu.ar</a:t>
          </a:r>
          <a:endParaRPr lang="es-AR" dirty="0" smtClean="0"/>
        </a:p>
        <a:p>
          <a:r>
            <a:rPr lang="es-AR" dirty="0" smtClean="0">
              <a:hlinkClick xmlns:r="http://schemas.openxmlformats.org/officeDocument/2006/relationships" r:id="rId2"/>
            </a:rPr>
            <a:t>spyeunlz@gmail.com</a:t>
          </a:r>
          <a:endParaRPr lang="es-AR" dirty="0" smtClean="0"/>
        </a:p>
        <a:p>
          <a:endParaRPr lang="es-AR" dirty="0"/>
        </a:p>
      </dgm:t>
    </dgm:pt>
    <dgm:pt modelId="{5D723492-CFC5-49FB-BAD1-9780A9BAB02F}" type="parTrans" cxnId="{6E61D7AA-014D-4946-91C8-71A45360C115}">
      <dgm:prSet/>
      <dgm:spPr/>
      <dgm:t>
        <a:bodyPr/>
        <a:lstStyle/>
        <a:p>
          <a:endParaRPr lang="es-AR"/>
        </a:p>
      </dgm:t>
    </dgm:pt>
    <dgm:pt modelId="{029B55E0-2A7A-4D76-922C-C195B9A743B9}" type="sibTrans" cxnId="{6E61D7AA-014D-4946-91C8-71A45360C115}">
      <dgm:prSet/>
      <dgm:spPr/>
      <dgm:t>
        <a:bodyPr/>
        <a:lstStyle/>
        <a:p>
          <a:endParaRPr lang="es-AR"/>
        </a:p>
      </dgm:t>
    </dgm:pt>
    <dgm:pt modelId="{289B41E9-A040-447F-90E0-9374B7448C14}" type="pres">
      <dgm:prSet presAssocID="{91A5F1F9-B164-4B57-96FE-98C301BCF3C4}" presName="compositeShape" presStyleCnt="0">
        <dgm:presLayoutVars>
          <dgm:chMax val="2"/>
          <dgm:dir/>
          <dgm:resizeHandles val="exact"/>
        </dgm:presLayoutVars>
      </dgm:prSet>
      <dgm:spPr/>
      <dgm:t>
        <a:bodyPr/>
        <a:lstStyle/>
        <a:p>
          <a:endParaRPr lang="es-AR"/>
        </a:p>
      </dgm:t>
    </dgm:pt>
    <dgm:pt modelId="{67D51857-4826-49FF-84DE-4374C01CDD27}" type="pres">
      <dgm:prSet presAssocID="{91A5F1F9-B164-4B57-96FE-98C301BCF3C4}" presName="ribbon" presStyleLbl="node1" presStyleIdx="0" presStyleCnt="1"/>
      <dgm:spPr/>
    </dgm:pt>
    <dgm:pt modelId="{0A2E6846-29C5-47A5-A520-CB03578C50FD}" type="pres">
      <dgm:prSet presAssocID="{91A5F1F9-B164-4B57-96FE-98C301BCF3C4}" presName="leftArrowText" presStyleLbl="node1" presStyleIdx="0" presStyleCnt="1">
        <dgm:presLayoutVars>
          <dgm:chMax val="0"/>
          <dgm:bulletEnabled val="1"/>
        </dgm:presLayoutVars>
      </dgm:prSet>
      <dgm:spPr/>
      <dgm:t>
        <a:bodyPr/>
        <a:lstStyle/>
        <a:p>
          <a:endParaRPr lang="es-AR"/>
        </a:p>
      </dgm:t>
    </dgm:pt>
    <dgm:pt modelId="{D10A40FB-D29E-4077-9EE9-27FEA4524392}" type="pres">
      <dgm:prSet presAssocID="{91A5F1F9-B164-4B57-96FE-98C301BCF3C4}" presName="rightArrowText" presStyleLbl="node1" presStyleIdx="0" presStyleCnt="1">
        <dgm:presLayoutVars>
          <dgm:chMax val="0"/>
          <dgm:bulletEnabled val="1"/>
        </dgm:presLayoutVars>
      </dgm:prSet>
      <dgm:spPr/>
      <dgm:t>
        <a:bodyPr/>
        <a:lstStyle/>
        <a:p>
          <a:endParaRPr lang="es-AR"/>
        </a:p>
      </dgm:t>
    </dgm:pt>
  </dgm:ptLst>
  <dgm:cxnLst>
    <dgm:cxn modelId="{6E61D7AA-014D-4946-91C8-71A45360C115}" srcId="{91A5F1F9-B164-4B57-96FE-98C301BCF3C4}" destId="{5B41976E-6CC2-4DBF-9372-50C3BC0562DD}" srcOrd="1" destOrd="0" parTransId="{5D723492-CFC5-49FB-BAD1-9780A9BAB02F}" sibTransId="{029B55E0-2A7A-4D76-922C-C195B9A743B9}"/>
    <dgm:cxn modelId="{1EBF4033-2F76-457A-B6D9-0CA50860EDCD}" srcId="{91A5F1F9-B164-4B57-96FE-98C301BCF3C4}" destId="{25CC7C42-27C7-43CB-B826-7BABFCD8A25D}" srcOrd="0" destOrd="0" parTransId="{010FFCB5-1995-49A7-A381-681CA6AA15D7}" sibTransId="{FCCB8DB0-BCB5-4F2B-BE9A-81EABA2EA3E1}"/>
    <dgm:cxn modelId="{E7BF8E66-4711-4E9F-A0B6-1E7E7D6DFBF1}" type="presOf" srcId="{91A5F1F9-B164-4B57-96FE-98C301BCF3C4}" destId="{289B41E9-A040-447F-90E0-9374B7448C14}" srcOrd="0" destOrd="0" presId="urn:microsoft.com/office/officeart/2005/8/layout/arrow6"/>
    <dgm:cxn modelId="{D957E23C-515E-41D0-8E78-5F5CC5B4EAFC}" type="presOf" srcId="{5B41976E-6CC2-4DBF-9372-50C3BC0562DD}" destId="{D10A40FB-D29E-4077-9EE9-27FEA4524392}" srcOrd="0" destOrd="0" presId="urn:microsoft.com/office/officeart/2005/8/layout/arrow6"/>
    <dgm:cxn modelId="{AFEE519C-8052-4812-B586-A49D2E4A4A97}" type="presOf" srcId="{25CC7C42-27C7-43CB-B826-7BABFCD8A25D}" destId="{0A2E6846-29C5-47A5-A520-CB03578C50FD}" srcOrd="0" destOrd="0" presId="urn:microsoft.com/office/officeart/2005/8/layout/arrow6"/>
    <dgm:cxn modelId="{4A1411E5-E38A-4458-BD68-219FB62E4766}" type="presParOf" srcId="{289B41E9-A040-447F-90E0-9374B7448C14}" destId="{67D51857-4826-49FF-84DE-4374C01CDD27}" srcOrd="0" destOrd="0" presId="urn:microsoft.com/office/officeart/2005/8/layout/arrow6"/>
    <dgm:cxn modelId="{F70FA02B-A99F-4F93-AB44-474F357A9648}" type="presParOf" srcId="{289B41E9-A040-447F-90E0-9374B7448C14}" destId="{0A2E6846-29C5-47A5-A520-CB03578C50FD}" srcOrd="1" destOrd="0" presId="urn:microsoft.com/office/officeart/2005/8/layout/arrow6"/>
    <dgm:cxn modelId="{9204ECD9-B6C8-4308-B700-248F6EDB40C4}" type="presParOf" srcId="{289B41E9-A040-447F-90E0-9374B7448C14}" destId="{D10A40FB-D29E-4077-9EE9-27FEA4524392}" srcOrd="2" destOrd="0" presId="urn:microsoft.com/office/officeart/2005/8/layout/arrow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054447-FA38-4DBC-B881-3CD73568ABB5}" type="doc">
      <dgm:prSet loTypeId="urn:microsoft.com/office/officeart/2005/8/layout/process4" loCatId="list" qsTypeId="urn:microsoft.com/office/officeart/2005/8/quickstyle/simple1" qsCatId="simple" csTypeId="urn:microsoft.com/office/officeart/2005/8/colors/accent6_2" csCatId="accent6" phldr="1"/>
      <dgm:spPr/>
    </dgm:pt>
    <dgm:pt modelId="{F993ABA7-9C6B-4999-8146-4D2AD1B809E7}">
      <dgm:prSet phldrT="[Texto]"/>
      <dgm:spPr/>
      <dgm:t>
        <a:bodyPr/>
        <a:lstStyle/>
        <a:p>
          <a:r>
            <a:rPr lang="es-AR" dirty="0" smtClean="0"/>
            <a:t>ESTUDIO SOBRE</a:t>
          </a:r>
          <a:endParaRPr lang="es-AR" dirty="0"/>
        </a:p>
      </dgm:t>
    </dgm:pt>
    <dgm:pt modelId="{0A8EE1D4-6424-46BB-A3A7-08A7FBB5E311}" type="parTrans" cxnId="{6A501FD4-F831-4A76-B12B-F43B3CB1A4E0}">
      <dgm:prSet/>
      <dgm:spPr/>
      <dgm:t>
        <a:bodyPr/>
        <a:lstStyle/>
        <a:p>
          <a:endParaRPr lang="es-AR"/>
        </a:p>
      </dgm:t>
    </dgm:pt>
    <dgm:pt modelId="{B6D35CD7-5724-4A32-9DE7-4E6FFAD8662C}" type="sibTrans" cxnId="{6A501FD4-F831-4A76-B12B-F43B3CB1A4E0}">
      <dgm:prSet/>
      <dgm:spPr/>
      <dgm:t>
        <a:bodyPr/>
        <a:lstStyle/>
        <a:p>
          <a:endParaRPr lang="es-AR"/>
        </a:p>
      </dgm:t>
    </dgm:pt>
    <dgm:pt modelId="{7E6EA248-DE97-48E7-A2D4-2C391FC55C9A}">
      <dgm:prSet phldrT="[Texto]"/>
      <dgm:spPr/>
      <dgm:t>
        <a:bodyPr/>
        <a:lstStyle/>
        <a:p>
          <a:r>
            <a:rPr lang="es-AR" dirty="0" smtClean="0"/>
            <a:t>Y LAS REPRESENTACIONES ACERCA DE LA ENSEÑANZA </a:t>
          </a:r>
          <a:endParaRPr lang="es-AR" dirty="0"/>
        </a:p>
      </dgm:t>
    </dgm:pt>
    <dgm:pt modelId="{A2A2BB9F-550A-46A5-97F1-29304DE5A406}" type="parTrans" cxnId="{3E0AA7B4-32E3-4CBF-98DA-5631480C9321}">
      <dgm:prSet/>
      <dgm:spPr/>
      <dgm:t>
        <a:bodyPr/>
        <a:lstStyle/>
        <a:p>
          <a:endParaRPr lang="es-AR"/>
        </a:p>
      </dgm:t>
    </dgm:pt>
    <dgm:pt modelId="{564F66A7-6889-43AB-AAB2-165BCE7E1FF6}" type="sibTrans" cxnId="{3E0AA7B4-32E3-4CBF-98DA-5631480C9321}">
      <dgm:prSet/>
      <dgm:spPr/>
      <dgm:t>
        <a:bodyPr/>
        <a:lstStyle/>
        <a:p>
          <a:endParaRPr lang="es-AR"/>
        </a:p>
      </dgm:t>
    </dgm:pt>
    <dgm:pt modelId="{2A2338EF-8512-42CD-954B-0CD671A48546}">
      <dgm:prSet phldrT="[Texto]"/>
      <dgm:spPr/>
      <dgm:t>
        <a:bodyPr/>
        <a:lstStyle/>
        <a:p>
          <a:r>
            <a:rPr lang="es-AR" dirty="0" smtClean="0"/>
            <a:t>LAS PRACTICAS ESTUDIANTILES EN RELACION CON EL APRENDIZAJE </a:t>
          </a:r>
          <a:endParaRPr lang="es-AR" dirty="0"/>
        </a:p>
      </dgm:t>
    </dgm:pt>
    <dgm:pt modelId="{BAED4730-8A89-4108-B3FB-E1CB5509B31E}" type="parTrans" cxnId="{C76EA3FB-A5B7-4989-9C2F-E2154EA5DA3E}">
      <dgm:prSet/>
      <dgm:spPr/>
      <dgm:t>
        <a:bodyPr/>
        <a:lstStyle/>
        <a:p>
          <a:endParaRPr lang="es-AR"/>
        </a:p>
      </dgm:t>
    </dgm:pt>
    <dgm:pt modelId="{4B691A97-4083-465A-B1B7-46F8DC1F1E33}" type="sibTrans" cxnId="{C76EA3FB-A5B7-4989-9C2F-E2154EA5DA3E}">
      <dgm:prSet/>
      <dgm:spPr/>
      <dgm:t>
        <a:bodyPr/>
        <a:lstStyle/>
        <a:p>
          <a:endParaRPr lang="es-AR"/>
        </a:p>
      </dgm:t>
    </dgm:pt>
    <dgm:pt modelId="{43054950-F00A-4B89-B8A3-870397EC227C}">
      <dgm:prSet phldrT="[Texto]"/>
      <dgm:spPr/>
      <dgm:t>
        <a:bodyPr/>
        <a:lstStyle/>
        <a:p>
          <a:r>
            <a:rPr lang="es-AR" dirty="0" smtClean="0"/>
            <a:t>En todas las cátedras de las diferentes carreras de la Facultad  de Ciencias Sociales </a:t>
          </a:r>
          <a:endParaRPr lang="es-AR" dirty="0"/>
        </a:p>
      </dgm:t>
    </dgm:pt>
    <dgm:pt modelId="{59C5829B-7B64-45FD-A835-BC7A44EAE5D0}" type="parTrans" cxnId="{FF47E165-AF35-4C48-A7E7-0263221C02F7}">
      <dgm:prSet/>
      <dgm:spPr/>
      <dgm:t>
        <a:bodyPr/>
        <a:lstStyle/>
        <a:p>
          <a:endParaRPr lang="es-AR"/>
        </a:p>
      </dgm:t>
    </dgm:pt>
    <dgm:pt modelId="{83B76C3A-4D53-49C0-8636-BFA9AC0B9D3B}" type="sibTrans" cxnId="{FF47E165-AF35-4C48-A7E7-0263221C02F7}">
      <dgm:prSet/>
      <dgm:spPr/>
      <dgm:t>
        <a:bodyPr/>
        <a:lstStyle/>
        <a:p>
          <a:endParaRPr lang="es-AR"/>
        </a:p>
      </dgm:t>
    </dgm:pt>
    <dgm:pt modelId="{8776B847-9A78-4C56-BCE1-616CEF80646C}">
      <dgm:prSet phldrT="[Texto]"/>
      <dgm:spPr/>
      <dgm:t>
        <a:bodyPr/>
        <a:lstStyle/>
        <a:p>
          <a:r>
            <a:rPr lang="es-AR" dirty="0" smtClean="0"/>
            <a:t>2013 Inicio con  las  materias de primer año </a:t>
          </a:r>
          <a:endParaRPr lang="es-AR" dirty="0"/>
        </a:p>
      </dgm:t>
    </dgm:pt>
    <dgm:pt modelId="{AED9A293-62FE-4614-9235-D57814CC051F}" type="parTrans" cxnId="{AC0DFC3A-89C1-49BB-A5DC-64175975917F}">
      <dgm:prSet/>
      <dgm:spPr/>
      <dgm:t>
        <a:bodyPr/>
        <a:lstStyle/>
        <a:p>
          <a:endParaRPr lang="es-AR"/>
        </a:p>
      </dgm:t>
    </dgm:pt>
    <dgm:pt modelId="{5FC351CD-644E-4B55-9241-94A73F5B4258}" type="sibTrans" cxnId="{AC0DFC3A-89C1-49BB-A5DC-64175975917F}">
      <dgm:prSet/>
      <dgm:spPr/>
      <dgm:t>
        <a:bodyPr/>
        <a:lstStyle/>
        <a:p>
          <a:endParaRPr lang="es-AR"/>
        </a:p>
      </dgm:t>
    </dgm:pt>
    <dgm:pt modelId="{829E1CBD-C810-4233-A4B9-E0A1B6933B00}" type="pres">
      <dgm:prSet presAssocID="{1D054447-FA38-4DBC-B881-3CD73568ABB5}" presName="Name0" presStyleCnt="0">
        <dgm:presLayoutVars>
          <dgm:dir/>
          <dgm:animLvl val="lvl"/>
          <dgm:resizeHandles val="exact"/>
        </dgm:presLayoutVars>
      </dgm:prSet>
      <dgm:spPr/>
    </dgm:pt>
    <dgm:pt modelId="{0A776731-3B88-466C-89ED-3C4B7FE45610}" type="pres">
      <dgm:prSet presAssocID="{43054950-F00A-4B89-B8A3-870397EC227C}" presName="boxAndChildren" presStyleCnt="0"/>
      <dgm:spPr/>
    </dgm:pt>
    <dgm:pt modelId="{950896DB-DC45-4B04-A2CF-984B92A827FD}" type="pres">
      <dgm:prSet presAssocID="{43054950-F00A-4B89-B8A3-870397EC227C}" presName="parentTextBox" presStyleLbl="node1" presStyleIdx="0" presStyleCnt="2"/>
      <dgm:spPr/>
      <dgm:t>
        <a:bodyPr/>
        <a:lstStyle/>
        <a:p>
          <a:endParaRPr lang="es-AR"/>
        </a:p>
      </dgm:t>
    </dgm:pt>
    <dgm:pt modelId="{25E4D4DC-9AF5-4AA8-AEC1-FA9C215AA26C}" type="pres">
      <dgm:prSet presAssocID="{43054950-F00A-4B89-B8A3-870397EC227C}" presName="entireBox" presStyleLbl="node1" presStyleIdx="0" presStyleCnt="2"/>
      <dgm:spPr/>
      <dgm:t>
        <a:bodyPr/>
        <a:lstStyle/>
        <a:p>
          <a:endParaRPr lang="es-AR"/>
        </a:p>
      </dgm:t>
    </dgm:pt>
    <dgm:pt modelId="{B17764E5-2116-4FC3-B568-046086B073BB}" type="pres">
      <dgm:prSet presAssocID="{43054950-F00A-4B89-B8A3-870397EC227C}" presName="descendantBox" presStyleCnt="0"/>
      <dgm:spPr/>
    </dgm:pt>
    <dgm:pt modelId="{6E33E506-B50D-4F61-A70C-6D318193837A}" type="pres">
      <dgm:prSet presAssocID="{8776B847-9A78-4C56-BCE1-616CEF80646C}" presName="childTextBox" presStyleLbl="fgAccFollowNode1" presStyleIdx="0" presStyleCnt="3">
        <dgm:presLayoutVars>
          <dgm:bulletEnabled val="1"/>
        </dgm:presLayoutVars>
      </dgm:prSet>
      <dgm:spPr/>
      <dgm:t>
        <a:bodyPr/>
        <a:lstStyle/>
        <a:p>
          <a:endParaRPr lang="es-AR"/>
        </a:p>
      </dgm:t>
    </dgm:pt>
    <dgm:pt modelId="{0F102FA7-A85B-4E57-B6EA-88830CC354FB}" type="pres">
      <dgm:prSet presAssocID="{B6D35CD7-5724-4A32-9DE7-4E6FFAD8662C}" presName="sp" presStyleCnt="0"/>
      <dgm:spPr/>
    </dgm:pt>
    <dgm:pt modelId="{F8A037C3-4948-4FE7-BF72-1647E37707CD}" type="pres">
      <dgm:prSet presAssocID="{F993ABA7-9C6B-4999-8146-4D2AD1B809E7}" presName="arrowAndChildren" presStyleCnt="0"/>
      <dgm:spPr/>
    </dgm:pt>
    <dgm:pt modelId="{D067E501-6180-49EC-BB8E-D55E612D8D03}" type="pres">
      <dgm:prSet presAssocID="{F993ABA7-9C6B-4999-8146-4D2AD1B809E7}" presName="parentTextArrow" presStyleLbl="node1" presStyleIdx="0" presStyleCnt="2"/>
      <dgm:spPr/>
      <dgm:t>
        <a:bodyPr/>
        <a:lstStyle/>
        <a:p>
          <a:endParaRPr lang="es-AR"/>
        </a:p>
      </dgm:t>
    </dgm:pt>
    <dgm:pt modelId="{E360291C-8936-4EE7-82B1-AFD210ABED11}" type="pres">
      <dgm:prSet presAssocID="{F993ABA7-9C6B-4999-8146-4D2AD1B809E7}" presName="arrow" presStyleLbl="node1" presStyleIdx="1" presStyleCnt="2"/>
      <dgm:spPr/>
      <dgm:t>
        <a:bodyPr/>
        <a:lstStyle/>
        <a:p>
          <a:endParaRPr lang="es-AR"/>
        </a:p>
      </dgm:t>
    </dgm:pt>
    <dgm:pt modelId="{7AC81D40-B4DB-4E71-81D1-E5C877973B87}" type="pres">
      <dgm:prSet presAssocID="{F993ABA7-9C6B-4999-8146-4D2AD1B809E7}" presName="descendantArrow" presStyleCnt="0"/>
      <dgm:spPr/>
    </dgm:pt>
    <dgm:pt modelId="{18E05338-3035-4032-9C1D-58AA664A6CB2}" type="pres">
      <dgm:prSet presAssocID="{2A2338EF-8512-42CD-954B-0CD671A48546}" presName="childTextArrow" presStyleLbl="fgAccFollowNode1" presStyleIdx="1" presStyleCnt="3">
        <dgm:presLayoutVars>
          <dgm:bulletEnabled val="1"/>
        </dgm:presLayoutVars>
      </dgm:prSet>
      <dgm:spPr/>
      <dgm:t>
        <a:bodyPr/>
        <a:lstStyle/>
        <a:p>
          <a:endParaRPr lang="es-AR"/>
        </a:p>
      </dgm:t>
    </dgm:pt>
    <dgm:pt modelId="{FC345E2E-63A7-4E51-AB21-4A4656585B74}" type="pres">
      <dgm:prSet presAssocID="{7E6EA248-DE97-48E7-A2D4-2C391FC55C9A}" presName="childTextArrow" presStyleLbl="fgAccFollowNode1" presStyleIdx="2" presStyleCnt="3">
        <dgm:presLayoutVars>
          <dgm:bulletEnabled val="1"/>
        </dgm:presLayoutVars>
      </dgm:prSet>
      <dgm:spPr/>
      <dgm:t>
        <a:bodyPr/>
        <a:lstStyle/>
        <a:p>
          <a:endParaRPr lang="es-AR"/>
        </a:p>
      </dgm:t>
    </dgm:pt>
  </dgm:ptLst>
  <dgm:cxnLst>
    <dgm:cxn modelId="{6A501FD4-F831-4A76-B12B-F43B3CB1A4E0}" srcId="{1D054447-FA38-4DBC-B881-3CD73568ABB5}" destId="{F993ABA7-9C6B-4999-8146-4D2AD1B809E7}" srcOrd="0" destOrd="0" parTransId="{0A8EE1D4-6424-46BB-A3A7-08A7FBB5E311}" sibTransId="{B6D35CD7-5724-4A32-9DE7-4E6FFAD8662C}"/>
    <dgm:cxn modelId="{8AE605D8-4DCB-47DB-AF85-4770AA48786A}" type="presOf" srcId="{43054950-F00A-4B89-B8A3-870397EC227C}" destId="{950896DB-DC45-4B04-A2CF-984B92A827FD}" srcOrd="0" destOrd="0" presId="urn:microsoft.com/office/officeart/2005/8/layout/process4"/>
    <dgm:cxn modelId="{92AA315A-5B51-4F5A-A779-061E3193AE43}" type="presOf" srcId="{2A2338EF-8512-42CD-954B-0CD671A48546}" destId="{18E05338-3035-4032-9C1D-58AA664A6CB2}" srcOrd="0" destOrd="0" presId="urn:microsoft.com/office/officeart/2005/8/layout/process4"/>
    <dgm:cxn modelId="{2577F774-677C-4FA6-AD60-AA5D1200E1E8}" type="presOf" srcId="{43054950-F00A-4B89-B8A3-870397EC227C}" destId="{25E4D4DC-9AF5-4AA8-AEC1-FA9C215AA26C}" srcOrd="1" destOrd="0" presId="urn:microsoft.com/office/officeart/2005/8/layout/process4"/>
    <dgm:cxn modelId="{E69F1B68-0AC1-4025-9F09-61215F044FC0}" type="presOf" srcId="{1D054447-FA38-4DBC-B881-3CD73568ABB5}" destId="{829E1CBD-C810-4233-A4B9-E0A1B6933B00}" srcOrd="0" destOrd="0" presId="urn:microsoft.com/office/officeart/2005/8/layout/process4"/>
    <dgm:cxn modelId="{3E0AA7B4-32E3-4CBF-98DA-5631480C9321}" srcId="{F993ABA7-9C6B-4999-8146-4D2AD1B809E7}" destId="{7E6EA248-DE97-48E7-A2D4-2C391FC55C9A}" srcOrd="1" destOrd="0" parTransId="{A2A2BB9F-550A-46A5-97F1-29304DE5A406}" sibTransId="{564F66A7-6889-43AB-AAB2-165BCE7E1FF6}"/>
    <dgm:cxn modelId="{F997F898-7DB4-4E07-AEBF-1B8EBC856473}" type="presOf" srcId="{8776B847-9A78-4C56-BCE1-616CEF80646C}" destId="{6E33E506-B50D-4F61-A70C-6D318193837A}" srcOrd="0" destOrd="0" presId="urn:microsoft.com/office/officeart/2005/8/layout/process4"/>
    <dgm:cxn modelId="{AC0DFC3A-89C1-49BB-A5DC-64175975917F}" srcId="{43054950-F00A-4B89-B8A3-870397EC227C}" destId="{8776B847-9A78-4C56-BCE1-616CEF80646C}" srcOrd="0" destOrd="0" parTransId="{AED9A293-62FE-4614-9235-D57814CC051F}" sibTransId="{5FC351CD-644E-4B55-9241-94A73F5B4258}"/>
    <dgm:cxn modelId="{2B63E256-66D2-466A-858F-3B0151A8CD84}" type="presOf" srcId="{7E6EA248-DE97-48E7-A2D4-2C391FC55C9A}" destId="{FC345E2E-63A7-4E51-AB21-4A4656585B74}" srcOrd="0" destOrd="0" presId="urn:microsoft.com/office/officeart/2005/8/layout/process4"/>
    <dgm:cxn modelId="{0ECD695F-B03C-412E-BD9A-8ED9D9EEF61C}" type="presOf" srcId="{F993ABA7-9C6B-4999-8146-4D2AD1B809E7}" destId="{D067E501-6180-49EC-BB8E-D55E612D8D03}" srcOrd="0" destOrd="0" presId="urn:microsoft.com/office/officeart/2005/8/layout/process4"/>
    <dgm:cxn modelId="{CEB326B2-8F17-4D49-8747-D5D55082C1F3}" type="presOf" srcId="{F993ABA7-9C6B-4999-8146-4D2AD1B809E7}" destId="{E360291C-8936-4EE7-82B1-AFD210ABED11}" srcOrd="1" destOrd="0" presId="urn:microsoft.com/office/officeart/2005/8/layout/process4"/>
    <dgm:cxn modelId="{C76EA3FB-A5B7-4989-9C2F-E2154EA5DA3E}" srcId="{F993ABA7-9C6B-4999-8146-4D2AD1B809E7}" destId="{2A2338EF-8512-42CD-954B-0CD671A48546}" srcOrd="0" destOrd="0" parTransId="{BAED4730-8A89-4108-B3FB-E1CB5509B31E}" sibTransId="{4B691A97-4083-465A-B1B7-46F8DC1F1E33}"/>
    <dgm:cxn modelId="{FF47E165-AF35-4C48-A7E7-0263221C02F7}" srcId="{1D054447-FA38-4DBC-B881-3CD73568ABB5}" destId="{43054950-F00A-4B89-B8A3-870397EC227C}" srcOrd="1" destOrd="0" parTransId="{59C5829B-7B64-45FD-A835-BC7A44EAE5D0}" sibTransId="{83B76C3A-4D53-49C0-8636-BFA9AC0B9D3B}"/>
    <dgm:cxn modelId="{1AC325CB-96FE-441B-AB00-3A2AA01B79A8}" type="presParOf" srcId="{829E1CBD-C810-4233-A4B9-E0A1B6933B00}" destId="{0A776731-3B88-466C-89ED-3C4B7FE45610}" srcOrd="0" destOrd="0" presId="urn:microsoft.com/office/officeart/2005/8/layout/process4"/>
    <dgm:cxn modelId="{C7C4BAB3-29C7-4BFA-91FA-54701970039B}" type="presParOf" srcId="{0A776731-3B88-466C-89ED-3C4B7FE45610}" destId="{950896DB-DC45-4B04-A2CF-984B92A827FD}" srcOrd="0" destOrd="0" presId="urn:microsoft.com/office/officeart/2005/8/layout/process4"/>
    <dgm:cxn modelId="{9BFC2496-AA27-4406-98DC-693456486B7C}" type="presParOf" srcId="{0A776731-3B88-466C-89ED-3C4B7FE45610}" destId="{25E4D4DC-9AF5-4AA8-AEC1-FA9C215AA26C}" srcOrd="1" destOrd="0" presId="urn:microsoft.com/office/officeart/2005/8/layout/process4"/>
    <dgm:cxn modelId="{4682E501-D3D6-46D9-AAA0-113BD17BE603}" type="presParOf" srcId="{0A776731-3B88-466C-89ED-3C4B7FE45610}" destId="{B17764E5-2116-4FC3-B568-046086B073BB}" srcOrd="2" destOrd="0" presId="urn:microsoft.com/office/officeart/2005/8/layout/process4"/>
    <dgm:cxn modelId="{B1870C99-C762-4A6F-BE77-96F8FEA98AE4}" type="presParOf" srcId="{B17764E5-2116-4FC3-B568-046086B073BB}" destId="{6E33E506-B50D-4F61-A70C-6D318193837A}" srcOrd="0" destOrd="0" presId="urn:microsoft.com/office/officeart/2005/8/layout/process4"/>
    <dgm:cxn modelId="{E3F98BE4-3889-4CED-B491-6C1C8E49BEE2}" type="presParOf" srcId="{829E1CBD-C810-4233-A4B9-E0A1B6933B00}" destId="{0F102FA7-A85B-4E57-B6EA-88830CC354FB}" srcOrd="1" destOrd="0" presId="urn:microsoft.com/office/officeart/2005/8/layout/process4"/>
    <dgm:cxn modelId="{78BEE3B9-D6B2-412E-A19A-08B47358C492}" type="presParOf" srcId="{829E1CBD-C810-4233-A4B9-E0A1B6933B00}" destId="{F8A037C3-4948-4FE7-BF72-1647E37707CD}" srcOrd="2" destOrd="0" presId="urn:microsoft.com/office/officeart/2005/8/layout/process4"/>
    <dgm:cxn modelId="{7FDC554B-76BB-4433-AC22-D16D4BDA0E1C}" type="presParOf" srcId="{F8A037C3-4948-4FE7-BF72-1647E37707CD}" destId="{D067E501-6180-49EC-BB8E-D55E612D8D03}" srcOrd="0" destOrd="0" presId="urn:microsoft.com/office/officeart/2005/8/layout/process4"/>
    <dgm:cxn modelId="{C95C7D3E-C295-49CD-B00E-09B2B71D0C2D}" type="presParOf" srcId="{F8A037C3-4948-4FE7-BF72-1647E37707CD}" destId="{E360291C-8936-4EE7-82B1-AFD210ABED11}" srcOrd="1" destOrd="0" presId="urn:microsoft.com/office/officeart/2005/8/layout/process4"/>
    <dgm:cxn modelId="{0CE68ED6-88C9-4716-81CA-D68034509A0D}" type="presParOf" srcId="{F8A037C3-4948-4FE7-BF72-1647E37707CD}" destId="{7AC81D40-B4DB-4E71-81D1-E5C877973B87}" srcOrd="2" destOrd="0" presId="urn:microsoft.com/office/officeart/2005/8/layout/process4"/>
    <dgm:cxn modelId="{47E67F1E-395C-4179-A22B-E90EB535D123}" type="presParOf" srcId="{7AC81D40-B4DB-4E71-81D1-E5C877973B87}" destId="{18E05338-3035-4032-9C1D-58AA664A6CB2}" srcOrd="0" destOrd="0" presId="urn:microsoft.com/office/officeart/2005/8/layout/process4"/>
    <dgm:cxn modelId="{2C4CFD86-E4C3-4AA7-A910-7AE93CD518C0}" type="presParOf" srcId="{7AC81D40-B4DB-4E71-81D1-E5C877973B87}" destId="{FC345E2E-63A7-4E51-AB21-4A4656585B74}" srcOrd="1"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61E84D-8E18-413B-B2E4-0CF29B66AFCF}" type="doc">
      <dgm:prSet loTypeId="urn:microsoft.com/office/officeart/2008/layout/VerticalCurvedList" loCatId="list" qsTypeId="urn:microsoft.com/office/officeart/2005/8/quickstyle/simple5" qsCatId="simple" csTypeId="urn:microsoft.com/office/officeart/2005/8/colors/colorful5" csCatId="colorful" phldr="1"/>
      <dgm:spPr/>
      <dgm:t>
        <a:bodyPr/>
        <a:lstStyle/>
        <a:p>
          <a:endParaRPr lang="es-AR"/>
        </a:p>
      </dgm:t>
    </dgm:pt>
    <dgm:pt modelId="{6349B890-BD82-44B2-BE79-E854A0A18542}">
      <dgm:prSet phldrT="[Texto]"/>
      <dgm:spPr/>
      <dgm:t>
        <a:bodyPr/>
        <a:lstStyle/>
        <a:p>
          <a:r>
            <a:rPr lang="es-AR" b="1" dirty="0" smtClean="0"/>
            <a:t>DESARROLLO CURRICULAR</a:t>
          </a:r>
          <a:r>
            <a:rPr lang="es-AR" dirty="0" smtClean="0"/>
            <a:t>: Resulta importante conocer con mayor profundidad los procesos de </a:t>
          </a:r>
          <a:r>
            <a:rPr lang="es-AR" dirty="0" smtClean="0"/>
            <a:t>interacción  entre docentes y estudiantes en el marco de la formación.</a:t>
          </a:r>
          <a:endParaRPr lang="es-AR" dirty="0"/>
        </a:p>
      </dgm:t>
    </dgm:pt>
    <dgm:pt modelId="{DE7F4936-92F5-48F5-AE0C-BE632E84B545}" type="parTrans" cxnId="{540667DE-026C-4DF6-A5C5-F4B51613A138}">
      <dgm:prSet/>
      <dgm:spPr/>
      <dgm:t>
        <a:bodyPr/>
        <a:lstStyle/>
        <a:p>
          <a:endParaRPr lang="es-AR"/>
        </a:p>
      </dgm:t>
    </dgm:pt>
    <dgm:pt modelId="{D9DD0B66-882A-4467-B6E1-5386012ADE84}" type="sibTrans" cxnId="{540667DE-026C-4DF6-A5C5-F4B51613A138}">
      <dgm:prSet/>
      <dgm:spPr/>
      <dgm:t>
        <a:bodyPr/>
        <a:lstStyle/>
        <a:p>
          <a:endParaRPr lang="es-AR"/>
        </a:p>
      </dgm:t>
    </dgm:pt>
    <dgm:pt modelId="{1B41A6E6-9E66-4391-84BB-74722A06392E}">
      <dgm:prSet phldrT="[Texto]"/>
      <dgm:spPr/>
      <dgm:t>
        <a:bodyPr/>
        <a:lstStyle/>
        <a:p>
          <a:r>
            <a:rPr lang="es-AR" b="1" dirty="0" smtClean="0"/>
            <a:t>REVISION CURRICULAR</a:t>
          </a:r>
          <a:r>
            <a:rPr lang="es-AR" dirty="0" smtClean="0"/>
            <a:t>: Se requiere información significativa para decidir y orientar los futuros procesos de </a:t>
          </a:r>
          <a:r>
            <a:rPr lang="es-AR" dirty="0" smtClean="0"/>
            <a:t>innovación y cambio de los planes de estudio vigentes. </a:t>
          </a:r>
          <a:endParaRPr lang="es-AR" dirty="0"/>
        </a:p>
      </dgm:t>
    </dgm:pt>
    <dgm:pt modelId="{D65834E4-D909-4B80-AE6F-F224A6569D8F}" type="parTrans" cxnId="{8C174554-7D10-4AB7-BF68-FAC968CDF2DC}">
      <dgm:prSet/>
      <dgm:spPr/>
      <dgm:t>
        <a:bodyPr/>
        <a:lstStyle/>
        <a:p>
          <a:endParaRPr lang="es-AR"/>
        </a:p>
      </dgm:t>
    </dgm:pt>
    <dgm:pt modelId="{A2EAA1C6-100E-4DD7-A93F-995214B59EDF}" type="sibTrans" cxnId="{8C174554-7D10-4AB7-BF68-FAC968CDF2DC}">
      <dgm:prSet/>
      <dgm:spPr/>
      <dgm:t>
        <a:bodyPr/>
        <a:lstStyle/>
        <a:p>
          <a:endParaRPr lang="es-AR"/>
        </a:p>
      </dgm:t>
    </dgm:pt>
    <dgm:pt modelId="{D30DD8C4-D028-4CE5-A184-B8D1A2D70334}">
      <dgm:prSet phldrT="[Texto]"/>
      <dgm:spPr/>
      <dgm:t>
        <a:bodyPr/>
        <a:lstStyle/>
        <a:p>
          <a:r>
            <a:rPr lang="es-AR" b="1" dirty="0" smtClean="0"/>
            <a:t>AREAS DE VACANCIA</a:t>
          </a:r>
          <a:r>
            <a:rPr lang="es-AR" dirty="0" smtClean="0"/>
            <a:t>: El conocimiento sobre las formas de aprender de los alumnos  y las concepciones predominantes sobre la enseñanza entre los profesores </a:t>
          </a:r>
          <a:r>
            <a:rPr lang="es-AR" dirty="0" smtClean="0"/>
            <a:t> no son suficientemente conocidas .</a:t>
          </a:r>
          <a:endParaRPr lang="es-AR" dirty="0"/>
        </a:p>
      </dgm:t>
    </dgm:pt>
    <dgm:pt modelId="{76F4A00D-AF16-414B-BE5B-137D54E2D965}" type="parTrans" cxnId="{60BF78CB-13C8-404C-A5C1-919C1959B33F}">
      <dgm:prSet/>
      <dgm:spPr/>
      <dgm:t>
        <a:bodyPr/>
        <a:lstStyle/>
        <a:p>
          <a:endParaRPr lang="es-AR"/>
        </a:p>
      </dgm:t>
    </dgm:pt>
    <dgm:pt modelId="{06335EB2-A7F2-48E2-A7AF-9EA74B8928EC}" type="sibTrans" cxnId="{60BF78CB-13C8-404C-A5C1-919C1959B33F}">
      <dgm:prSet/>
      <dgm:spPr/>
      <dgm:t>
        <a:bodyPr/>
        <a:lstStyle/>
        <a:p>
          <a:endParaRPr lang="es-AR"/>
        </a:p>
      </dgm:t>
    </dgm:pt>
    <dgm:pt modelId="{D94AD709-3C5E-4650-A4C2-55048BF07002}" type="pres">
      <dgm:prSet presAssocID="{EA61E84D-8E18-413B-B2E4-0CF29B66AFCF}" presName="Name0" presStyleCnt="0">
        <dgm:presLayoutVars>
          <dgm:chMax val="7"/>
          <dgm:chPref val="7"/>
          <dgm:dir/>
        </dgm:presLayoutVars>
      </dgm:prSet>
      <dgm:spPr/>
      <dgm:t>
        <a:bodyPr/>
        <a:lstStyle/>
        <a:p>
          <a:endParaRPr lang="es-AR"/>
        </a:p>
      </dgm:t>
    </dgm:pt>
    <dgm:pt modelId="{7354E931-84DA-4A1D-AC7B-61D4A26D63DE}" type="pres">
      <dgm:prSet presAssocID="{EA61E84D-8E18-413B-B2E4-0CF29B66AFCF}" presName="Name1" presStyleCnt="0"/>
      <dgm:spPr/>
    </dgm:pt>
    <dgm:pt modelId="{6448BBB9-37AB-473C-B983-B5A3FD0AF63E}" type="pres">
      <dgm:prSet presAssocID="{EA61E84D-8E18-413B-B2E4-0CF29B66AFCF}" presName="cycle" presStyleCnt="0"/>
      <dgm:spPr/>
    </dgm:pt>
    <dgm:pt modelId="{7AC0F9F6-025F-4EA6-A051-0BF1CB72CF71}" type="pres">
      <dgm:prSet presAssocID="{EA61E84D-8E18-413B-B2E4-0CF29B66AFCF}" presName="srcNode" presStyleLbl="node1" presStyleIdx="0" presStyleCnt="3"/>
      <dgm:spPr/>
    </dgm:pt>
    <dgm:pt modelId="{A61D4A9C-D342-4AD7-B781-FC8557E41C2B}" type="pres">
      <dgm:prSet presAssocID="{EA61E84D-8E18-413B-B2E4-0CF29B66AFCF}" presName="conn" presStyleLbl="parChTrans1D2" presStyleIdx="0" presStyleCnt="1"/>
      <dgm:spPr/>
      <dgm:t>
        <a:bodyPr/>
        <a:lstStyle/>
        <a:p>
          <a:endParaRPr lang="es-AR"/>
        </a:p>
      </dgm:t>
    </dgm:pt>
    <dgm:pt modelId="{22E9F6A6-FB0B-4ABB-9EB9-02D1A1D0462B}" type="pres">
      <dgm:prSet presAssocID="{EA61E84D-8E18-413B-B2E4-0CF29B66AFCF}" presName="extraNode" presStyleLbl="node1" presStyleIdx="0" presStyleCnt="3"/>
      <dgm:spPr/>
    </dgm:pt>
    <dgm:pt modelId="{0366AF06-C76B-4D28-8297-E76CA9F99BCB}" type="pres">
      <dgm:prSet presAssocID="{EA61E84D-8E18-413B-B2E4-0CF29B66AFCF}" presName="dstNode" presStyleLbl="node1" presStyleIdx="0" presStyleCnt="3"/>
      <dgm:spPr/>
    </dgm:pt>
    <dgm:pt modelId="{B2946DDB-5FC7-4A05-9357-C7224E8395B5}" type="pres">
      <dgm:prSet presAssocID="{6349B890-BD82-44B2-BE79-E854A0A18542}" presName="text_1" presStyleLbl="node1" presStyleIdx="0" presStyleCnt="3">
        <dgm:presLayoutVars>
          <dgm:bulletEnabled val="1"/>
        </dgm:presLayoutVars>
      </dgm:prSet>
      <dgm:spPr/>
      <dgm:t>
        <a:bodyPr/>
        <a:lstStyle/>
        <a:p>
          <a:endParaRPr lang="es-AR"/>
        </a:p>
      </dgm:t>
    </dgm:pt>
    <dgm:pt modelId="{9760157B-41A1-4A2D-A1CA-DE60B0FC4976}" type="pres">
      <dgm:prSet presAssocID="{6349B890-BD82-44B2-BE79-E854A0A18542}" presName="accent_1" presStyleCnt="0"/>
      <dgm:spPr/>
    </dgm:pt>
    <dgm:pt modelId="{B8688A8C-8FF2-46A6-97D8-D40780618170}" type="pres">
      <dgm:prSet presAssocID="{6349B890-BD82-44B2-BE79-E854A0A18542}" presName="accentRepeatNode" presStyleLbl="solidFgAcc1" presStyleIdx="0" presStyleCnt="3"/>
      <dgm:spPr/>
    </dgm:pt>
    <dgm:pt modelId="{1F9B5F98-E6CE-4ACE-9678-9B359EE814DF}" type="pres">
      <dgm:prSet presAssocID="{D30DD8C4-D028-4CE5-A184-B8D1A2D70334}" presName="text_2" presStyleLbl="node1" presStyleIdx="1" presStyleCnt="3">
        <dgm:presLayoutVars>
          <dgm:bulletEnabled val="1"/>
        </dgm:presLayoutVars>
      </dgm:prSet>
      <dgm:spPr/>
      <dgm:t>
        <a:bodyPr/>
        <a:lstStyle/>
        <a:p>
          <a:endParaRPr lang="es-AR"/>
        </a:p>
      </dgm:t>
    </dgm:pt>
    <dgm:pt modelId="{EF3D116F-A40A-4C39-9735-1B4E9DC3ED3E}" type="pres">
      <dgm:prSet presAssocID="{D30DD8C4-D028-4CE5-A184-B8D1A2D70334}" presName="accent_2" presStyleCnt="0"/>
      <dgm:spPr/>
    </dgm:pt>
    <dgm:pt modelId="{6F4EDDF5-3EFD-41FD-A4AD-FC4A60FADE00}" type="pres">
      <dgm:prSet presAssocID="{D30DD8C4-D028-4CE5-A184-B8D1A2D70334}" presName="accentRepeatNode" presStyleLbl="solidFgAcc1" presStyleIdx="1" presStyleCnt="3"/>
      <dgm:spPr/>
    </dgm:pt>
    <dgm:pt modelId="{45EC8403-B67D-448E-8F88-928CFD19F55F}" type="pres">
      <dgm:prSet presAssocID="{1B41A6E6-9E66-4391-84BB-74722A06392E}" presName="text_3" presStyleLbl="node1" presStyleIdx="2" presStyleCnt="3">
        <dgm:presLayoutVars>
          <dgm:bulletEnabled val="1"/>
        </dgm:presLayoutVars>
      </dgm:prSet>
      <dgm:spPr/>
      <dgm:t>
        <a:bodyPr/>
        <a:lstStyle/>
        <a:p>
          <a:endParaRPr lang="es-AR"/>
        </a:p>
      </dgm:t>
    </dgm:pt>
    <dgm:pt modelId="{527048FE-AC6F-48F9-99C0-E3C93AD77A92}" type="pres">
      <dgm:prSet presAssocID="{1B41A6E6-9E66-4391-84BB-74722A06392E}" presName="accent_3" presStyleCnt="0"/>
      <dgm:spPr/>
    </dgm:pt>
    <dgm:pt modelId="{09526A0E-A66A-4FA8-8F45-C4DD6B608D72}" type="pres">
      <dgm:prSet presAssocID="{1B41A6E6-9E66-4391-84BB-74722A06392E}" presName="accentRepeatNode" presStyleLbl="solidFgAcc1" presStyleIdx="2" presStyleCnt="3"/>
      <dgm:spPr/>
    </dgm:pt>
  </dgm:ptLst>
  <dgm:cxnLst>
    <dgm:cxn modelId="{8C174554-7D10-4AB7-BF68-FAC968CDF2DC}" srcId="{EA61E84D-8E18-413B-B2E4-0CF29B66AFCF}" destId="{1B41A6E6-9E66-4391-84BB-74722A06392E}" srcOrd="2" destOrd="0" parTransId="{D65834E4-D909-4B80-AE6F-F224A6569D8F}" sibTransId="{A2EAA1C6-100E-4DD7-A93F-995214B59EDF}"/>
    <dgm:cxn modelId="{540667DE-026C-4DF6-A5C5-F4B51613A138}" srcId="{EA61E84D-8E18-413B-B2E4-0CF29B66AFCF}" destId="{6349B890-BD82-44B2-BE79-E854A0A18542}" srcOrd="0" destOrd="0" parTransId="{DE7F4936-92F5-48F5-AE0C-BE632E84B545}" sibTransId="{D9DD0B66-882A-4467-B6E1-5386012ADE84}"/>
    <dgm:cxn modelId="{EF2C329C-ED49-409B-B133-11F929C2003C}" type="presOf" srcId="{D30DD8C4-D028-4CE5-A184-B8D1A2D70334}" destId="{1F9B5F98-E6CE-4ACE-9678-9B359EE814DF}" srcOrd="0" destOrd="0" presId="urn:microsoft.com/office/officeart/2008/layout/VerticalCurvedList"/>
    <dgm:cxn modelId="{FC02BC46-94DA-4C74-97CF-C0DE54517C39}" type="presOf" srcId="{1B41A6E6-9E66-4391-84BB-74722A06392E}" destId="{45EC8403-B67D-448E-8F88-928CFD19F55F}" srcOrd="0" destOrd="0" presId="urn:microsoft.com/office/officeart/2008/layout/VerticalCurvedList"/>
    <dgm:cxn modelId="{A132926E-780B-4B70-86F3-B2455DABDC9D}" type="presOf" srcId="{EA61E84D-8E18-413B-B2E4-0CF29B66AFCF}" destId="{D94AD709-3C5E-4650-A4C2-55048BF07002}" srcOrd="0" destOrd="0" presId="urn:microsoft.com/office/officeart/2008/layout/VerticalCurvedList"/>
    <dgm:cxn modelId="{A8D39C64-D398-4F08-BAA0-E784CFBD6FD5}" type="presOf" srcId="{D9DD0B66-882A-4467-B6E1-5386012ADE84}" destId="{A61D4A9C-D342-4AD7-B781-FC8557E41C2B}" srcOrd="0" destOrd="0" presId="urn:microsoft.com/office/officeart/2008/layout/VerticalCurvedList"/>
    <dgm:cxn modelId="{F249FB4B-C257-400B-981C-1B43130DF0F1}" type="presOf" srcId="{6349B890-BD82-44B2-BE79-E854A0A18542}" destId="{B2946DDB-5FC7-4A05-9357-C7224E8395B5}" srcOrd="0" destOrd="0" presId="urn:microsoft.com/office/officeart/2008/layout/VerticalCurvedList"/>
    <dgm:cxn modelId="{60BF78CB-13C8-404C-A5C1-919C1959B33F}" srcId="{EA61E84D-8E18-413B-B2E4-0CF29B66AFCF}" destId="{D30DD8C4-D028-4CE5-A184-B8D1A2D70334}" srcOrd="1" destOrd="0" parTransId="{76F4A00D-AF16-414B-BE5B-137D54E2D965}" sibTransId="{06335EB2-A7F2-48E2-A7AF-9EA74B8928EC}"/>
    <dgm:cxn modelId="{F4319F4C-5336-4C37-A53A-35F3400A2496}" type="presParOf" srcId="{D94AD709-3C5E-4650-A4C2-55048BF07002}" destId="{7354E931-84DA-4A1D-AC7B-61D4A26D63DE}" srcOrd="0" destOrd="0" presId="urn:microsoft.com/office/officeart/2008/layout/VerticalCurvedList"/>
    <dgm:cxn modelId="{8B1BFCD9-38B5-4BC9-B521-652198A5EDC2}" type="presParOf" srcId="{7354E931-84DA-4A1D-AC7B-61D4A26D63DE}" destId="{6448BBB9-37AB-473C-B983-B5A3FD0AF63E}" srcOrd="0" destOrd="0" presId="urn:microsoft.com/office/officeart/2008/layout/VerticalCurvedList"/>
    <dgm:cxn modelId="{DEDA8403-F69F-44E4-829A-789FC8F14E0E}" type="presParOf" srcId="{6448BBB9-37AB-473C-B983-B5A3FD0AF63E}" destId="{7AC0F9F6-025F-4EA6-A051-0BF1CB72CF71}" srcOrd="0" destOrd="0" presId="urn:microsoft.com/office/officeart/2008/layout/VerticalCurvedList"/>
    <dgm:cxn modelId="{1E712A83-4243-476D-B160-BE687AB19E1F}" type="presParOf" srcId="{6448BBB9-37AB-473C-B983-B5A3FD0AF63E}" destId="{A61D4A9C-D342-4AD7-B781-FC8557E41C2B}" srcOrd="1" destOrd="0" presId="urn:microsoft.com/office/officeart/2008/layout/VerticalCurvedList"/>
    <dgm:cxn modelId="{BC2F553E-2749-460F-B00D-7C0421767CEC}" type="presParOf" srcId="{6448BBB9-37AB-473C-B983-B5A3FD0AF63E}" destId="{22E9F6A6-FB0B-4ABB-9EB9-02D1A1D0462B}" srcOrd="2" destOrd="0" presId="urn:microsoft.com/office/officeart/2008/layout/VerticalCurvedList"/>
    <dgm:cxn modelId="{5733A8FA-5D63-43DF-BE3F-3126776A2380}" type="presParOf" srcId="{6448BBB9-37AB-473C-B983-B5A3FD0AF63E}" destId="{0366AF06-C76B-4D28-8297-E76CA9F99BCB}" srcOrd="3" destOrd="0" presId="urn:microsoft.com/office/officeart/2008/layout/VerticalCurvedList"/>
    <dgm:cxn modelId="{D275365C-AA09-423B-885A-CA40DC180CBB}" type="presParOf" srcId="{7354E931-84DA-4A1D-AC7B-61D4A26D63DE}" destId="{B2946DDB-5FC7-4A05-9357-C7224E8395B5}" srcOrd="1" destOrd="0" presId="urn:microsoft.com/office/officeart/2008/layout/VerticalCurvedList"/>
    <dgm:cxn modelId="{8B2D4957-642B-4E00-93F8-08FA67A0680B}" type="presParOf" srcId="{7354E931-84DA-4A1D-AC7B-61D4A26D63DE}" destId="{9760157B-41A1-4A2D-A1CA-DE60B0FC4976}" srcOrd="2" destOrd="0" presId="urn:microsoft.com/office/officeart/2008/layout/VerticalCurvedList"/>
    <dgm:cxn modelId="{8303F898-9500-41F3-806F-280934E6F661}" type="presParOf" srcId="{9760157B-41A1-4A2D-A1CA-DE60B0FC4976}" destId="{B8688A8C-8FF2-46A6-97D8-D40780618170}" srcOrd="0" destOrd="0" presId="urn:microsoft.com/office/officeart/2008/layout/VerticalCurvedList"/>
    <dgm:cxn modelId="{DC4258F1-CE71-484D-B8D2-BC71C8EB84FE}" type="presParOf" srcId="{7354E931-84DA-4A1D-AC7B-61D4A26D63DE}" destId="{1F9B5F98-E6CE-4ACE-9678-9B359EE814DF}" srcOrd="3" destOrd="0" presId="urn:microsoft.com/office/officeart/2008/layout/VerticalCurvedList"/>
    <dgm:cxn modelId="{4C83B6AE-CC7F-4CCD-B818-0D49B82E0201}" type="presParOf" srcId="{7354E931-84DA-4A1D-AC7B-61D4A26D63DE}" destId="{EF3D116F-A40A-4C39-9735-1B4E9DC3ED3E}" srcOrd="4" destOrd="0" presId="urn:microsoft.com/office/officeart/2008/layout/VerticalCurvedList"/>
    <dgm:cxn modelId="{CDE443FF-AE61-47B2-84FB-196F5DBCD8D9}" type="presParOf" srcId="{EF3D116F-A40A-4C39-9735-1B4E9DC3ED3E}" destId="{6F4EDDF5-3EFD-41FD-A4AD-FC4A60FADE00}" srcOrd="0" destOrd="0" presId="urn:microsoft.com/office/officeart/2008/layout/VerticalCurvedList"/>
    <dgm:cxn modelId="{4D8E56AF-0BE0-4820-8FB7-DA9C1029E20F}" type="presParOf" srcId="{7354E931-84DA-4A1D-AC7B-61D4A26D63DE}" destId="{45EC8403-B67D-448E-8F88-928CFD19F55F}" srcOrd="5" destOrd="0" presId="urn:microsoft.com/office/officeart/2008/layout/VerticalCurvedList"/>
    <dgm:cxn modelId="{F5F87F95-E701-406F-AC93-88E22C53EBEF}" type="presParOf" srcId="{7354E931-84DA-4A1D-AC7B-61D4A26D63DE}" destId="{527048FE-AC6F-48F9-99C0-E3C93AD77A92}" srcOrd="6" destOrd="0" presId="urn:microsoft.com/office/officeart/2008/layout/VerticalCurvedList"/>
    <dgm:cxn modelId="{77FD2135-604A-4845-A44E-FA5866D56F19}" type="presParOf" srcId="{527048FE-AC6F-48F9-99C0-E3C93AD77A92}" destId="{09526A0E-A66A-4FA8-8F45-C4DD6B608D72}"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BA0BEAE-773D-4386-9A14-C1BF58DC7923}" type="doc">
      <dgm:prSet loTypeId="urn:microsoft.com/office/officeart/2005/8/layout/cycle3" loCatId="cycle" qsTypeId="urn:microsoft.com/office/officeart/2005/8/quickstyle/simple5" qsCatId="simple" csTypeId="urn:microsoft.com/office/officeart/2005/8/colors/colorful5" csCatId="colorful" phldr="1"/>
      <dgm:spPr/>
      <dgm:t>
        <a:bodyPr/>
        <a:lstStyle/>
        <a:p>
          <a:endParaRPr lang="es-AR"/>
        </a:p>
      </dgm:t>
    </dgm:pt>
    <dgm:pt modelId="{63C84514-3FA6-40FA-9FE9-6F27E44300C6}">
      <dgm:prSet phldrT="[Texto]"/>
      <dgm:spPr/>
      <dgm:t>
        <a:bodyPr/>
        <a:lstStyle/>
        <a:p>
          <a:r>
            <a:rPr lang="es-AR" dirty="0" smtClean="0"/>
            <a:t>CURRICULO </a:t>
          </a:r>
          <a:endParaRPr lang="es-AR" dirty="0"/>
        </a:p>
      </dgm:t>
    </dgm:pt>
    <dgm:pt modelId="{F7AAE8C9-84DF-4721-8614-D1961526718E}" type="parTrans" cxnId="{61974A62-C865-4DC8-B8B6-214B7169652C}">
      <dgm:prSet/>
      <dgm:spPr/>
      <dgm:t>
        <a:bodyPr/>
        <a:lstStyle/>
        <a:p>
          <a:endParaRPr lang="es-AR"/>
        </a:p>
      </dgm:t>
    </dgm:pt>
    <dgm:pt modelId="{E9AC6571-3D5D-4A0E-BCB6-48259571CFE9}" type="sibTrans" cxnId="{61974A62-C865-4DC8-B8B6-214B7169652C}">
      <dgm:prSet/>
      <dgm:spPr/>
      <dgm:t>
        <a:bodyPr/>
        <a:lstStyle/>
        <a:p>
          <a:endParaRPr lang="es-AR"/>
        </a:p>
      </dgm:t>
    </dgm:pt>
    <dgm:pt modelId="{30EAE99F-37F6-4EE3-A252-FF0DEBFE02AA}">
      <dgm:prSet phldrT="[Texto]"/>
      <dgm:spPr/>
      <dgm:t>
        <a:bodyPr/>
        <a:lstStyle/>
        <a:p>
          <a:r>
            <a:rPr lang="es-AR" dirty="0" smtClean="0"/>
            <a:t>ESTUDIANTES</a:t>
          </a:r>
          <a:endParaRPr lang="es-AR" dirty="0"/>
        </a:p>
      </dgm:t>
    </dgm:pt>
    <dgm:pt modelId="{6A38002E-4ACD-4B81-A653-73168FAE0C15}" type="parTrans" cxnId="{59B4FFDC-D2D2-4687-9F91-0640BEF6B19A}">
      <dgm:prSet/>
      <dgm:spPr/>
      <dgm:t>
        <a:bodyPr/>
        <a:lstStyle/>
        <a:p>
          <a:endParaRPr lang="es-AR"/>
        </a:p>
      </dgm:t>
    </dgm:pt>
    <dgm:pt modelId="{518637E0-45A4-4B20-BF9B-3A1787C691DC}" type="sibTrans" cxnId="{59B4FFDC-D2D2-4687-9F91-0640BEF6B19A}">
      <dgm:prSet/>
      <dgm:spPr/>
      <dgm:t>
        <a:bodyPr/>
        <a:lstStyle/>
        <a:p>
          <a:endParaRPr lang="es-AR"/>
        </a:p>
      </dgm:t>
    </dgm:pt>
    <dgm:pt modelId="{34480088-05E9-4358-8924-B090AE7513A2}">
      <dgm:prSet phldrT="[Texto]"/>
      <dgm:spPr/>
      <dgm:t>
        <a:bodyPr/>
        <a:lstStyle/>
        <a:p>
          <a:r>
            <a:rPr lang="es-AR" dirty="0" smtClean="0"/>
            <a:t>COMO PRACTICA DE INTERACCION constituye el eje central que orienta la mirada sobre el quehacer de nuestros estudiantes y docentes  y por ende en el objeto de nuestra indagación </a:t>
          </a:r>
          <a:endParaRPr lang="es-AR" dirty="0"/>
        </a:p>
      </dgm:t>
    </dgm:pt>
    <dgm:pt modelId="{E1F2B4DA-80AE-424F-BBB7-20069B453E60}" type="parTrans" cxnId="{CB5F2FE1-43FC-4480-9016-233E2B6733D3}">
      <dgm:prSet/>
      <dgm:spPr/>
      <dgm:t>
        <a:bodyPr/>
        <a:lstStyle/>
        <a:p>
          <a:endParaRPr lang="es-AR"/>
        </a:p>
      </dgm:t>
    </dgm:pt>
    <dgm:pt modelId="{79E83A29-4F2D-42C4-B0E4-BD305A934579}" type="sibTrans" cxnId="{CB5F2FE1-43FC-4480-9016-233E2B6733D3}">
      <dgm:prSet/>
      <dgm:spPr/>
      <dgm:t>
        <a:bodyPr/>
        <a:lstStyle/>
        <a:p>
          <a:endParaRPr lang="es-AR"/>
        </a:p>
      </dgm:t>
    </dgm:pt>
    <dgm:pt modelId="{C119EF70-FBC8-4503-A8B7-B9E897BB2722}">
      <dgm:prSet phldrT="[Texto]"/>
      <dgm:spPr/>
      <dgm:t>
        <a:bodyPr/>
        <a:lstStyle/>
        <a:p>
          <a:r>
            <a:rPr lang="es-AR" dirty="0" smtClean="0"/>
            <a:t> COMO PROCESO DE PRODUCCION DE INFORMACION con sentido de mejora que permite iluminar aspectos que de otro modo quedarían ocultos. </a:t>
          </a:r>
          <a:endParaRPr lang="es-AR" dirty="0"/>
        </a:p>
      </dgm:t>
    </dgm:pt>
    <dgm:pt modelId="{D8AC1720-D461-454F-A73C-7BF9063AAC0D}" type="parTrans" cxnId="{22DCB0A3-371A-4180-BAD5-53C33020E80C}">
      <dgm:prSet/>
      <dgm:spPr/>
      <dgm:t>
        <a:bodyPr/>
        <a:lstStyle/>
        <a:p>
          <a:endParaRPr lang="es-AR"/>
        </a:p>
      </dgm:t>
    </dgm:pt>
    <dgm:pt modelId="{5EBE60E7-6FCF-47A0-9AD4-ADBFCCB6224C}" type="sibTrans" cxnId="{22DCB0A3-371A-4180-BAD5-53C33020E80C}">
      <dgm:prSet/>
      <dgm:spPr/>
      <dgm:t>
        <a:bodyPr/>
        <a:lstStyle/>
        <a:p>
          <a:endParaRPr lang="es-AR"/>
        </a:p>
      </dgm:t>
    </dgm:pt>
    <dgm:pt modelId="{5A0AC403-6EDB-4C20-93FE-4A00424CE152}">
      <dgm:prSet phldrT="[Texto]"/>
      <dgm:spPr/>
      <dgm:t>
        <a:bodyPr/>
        <a:lstStyle/>
        <a:p>
          <a:r>
            <a:rPr lang="es-AR" b="1" i="1" dirty="0" smtClean="0"/>
            <a:t>EVALUACION </a:t>
          </a:r>
          <a:endParaRPr lang="es-AR" dirty="0"/>
        </a:p>
      </dgm:t>
    </dgm:pt>
    <dgm:pt modelId="{02AED01D-D64B-40AF-B79D-AFA8D5C7FD58}" type="parTrans" cxnId="{76FE2C1D-4202-4A05-982C-C793D1922B8C}">
      <dgm:prSet/>
      <dgm:spPr/>
      <dgm:t>
        <a:bodyPr/>
        <a:lstStyle/>
        <a:p>
          <a:endParaRPr lang="es-AR"/>
        </a:p>
      </dgm:t>
    </dgm:pt>
    <dgm:pt modelId="{255FF67F-6993-4AD0-9F1D-79FFDBA25581}" type="sibTrans" cxnId="{76FE2C1D-4202-4A05-982C-C793D1922B8C}">
      <dgm:prSet/>
      <dgm:spPr/>
      <dgm:t>
        <a:bodyPr/>
        <a:lstStyle/>
        <a:p>
          <a:endParaRPr lang="es-AR"/>
        </a:p>
      </dgm:t>
    </dgm:pt>
    <dgm:pt modelId="{CF75F280-6420-4231-BAD7-83C5437CC80B}">
      <dgm:prSet phldrT="[Texto]"/>
      <dgm:spPr/>
      <dgm:t>
        <a:bodyPr/>
        <a:lstStyle/>
        <a:p>
          <a:r>
            <a:rPr lang="es-AR" dirty="0" smtClean="0"/>
            <a:t>DOCENTES </a:t>
          </a:r>
          <a:endParaRPr lang="es-AR" dirty="0"/>
        </a:p>
      </dgm:t>
    </dgm:pt>
    <dgm:pt modelId="{79A81CFF-2CAF-4171-A751-7AB18170D571}" type="parTrans" cxnId="{1DD935BE-4D55-4873-997B-0FB538D9DEA6}">
      <dgm:prSet/>
      <dgm:spPr/>
      <dgm:t>
        <a:bodyPr/>
        <a:lstStyle/>
        <a:p>
          <a:endParaRPr lang="es-AR"/>
        </a:p>
      </dgm:t>
    </dgm:pt>
    <dgm:pt modelId="{DFD546CF-64F8-4119-A116-C3BC04C04C97}" type="sibTrans" cxnId="{1DD935BE-4D55-4873-997B-0FB538D9DEA6}">
      <dgm:prSet/>
      <dgm:spPr/>
      <dgm:t>
        <a:bodyPr/>
        <a:lstStyle/>
        <a:p>
          <a:endParaRPr lang="es-AR"/>
        </a:p>
      </dgm:t>
    </dgm:pt>
    <dgm:pt modelId="{44D0CD53-1976-45AF-85EB-80AE51C187A4}">
      <dgm:prSet phldrT="[Texto]"/>
      <dgm:spPr/>
      <dgm:t>
        <a:bodyPr/>
        <a:lstStyle/>
        <a:p>
          <a:r>
            <a:rPr lang="es-AR" dirty="0" smtClean="0"/>
            <a:t>PERCEPCIONES sobre su propio proceso de aprendizaje  y la relación con la construcción de saberes profesionales   </a:t>
          </a:r>
          <a:endParaRPr lang="es-AR" dirty="0"/>
        </a:p>
      </dgm:t>
    </dgm:pt>
    <dgm:pt modelId="{8AE8B50F-B930-47A9-8CA8-362E897CF86B}" type="parTrans" cxnId="{441CF06F-19AF-4238-B0C9-7285CC582C98}">
      <dgm:prSet/>
      <dgm:spPr/>
      <dgm:t>
        <a:bodyPr/>
        <a:lstStyle/>
        <a:p>
          <a:endParaRPr lang="es-AR"/>
        </a:p>
      </dgm:t>
    </dgm:pt>
    <dgm:pt modelId="{78A3505C-AC1E-493A-97B0-90611587933C}" type="sibTrans" cxnId="{441CF06F-19AF-4238-B0C9-7285CC582C98}">
      <dgm:prSet/>
      <dgm:spPr/>
      <dgm:t>
        <a:bodyPr/>
        <a:lstStyle/>
        <a:p>
          <a:endParaRPr lang="es-AR"/>
        </a:p>
      </dgm:t>
    </dgm:pt>
    <dgm:pt modelId="{B6E490DE-1094-40C1-A8C1-870F78B61AE7}">
      <dgm:prSet phldrT="[Texto]"/>
      <dgm:spPr/>
      <dgm:t>
        <a:bodyPr/>
        <a:lstStyle/>
        <a:p>
          <a:r>
            <a:rPr lang="es-AR" dirty="0" smtClean="0"/>
            <a:t>REFLEXIONES sobre su práctica y las concepciones predominantes de enseñanza </a:t>
          </a:r>
          <a:endParaRPr lang="es-AR" dirty="0"/>
        </a:p>
      </dgm:t>
    </dgm:pt>
    <dgm:pt modelId="{D30CC577-5D0E-4EB9-9413-366A5EA90D13}" type="parTrans" cxnId="{5B3E8B8C-0409-49C8-A2C9-E83F722E1C74}">
      <dgm:prSet/>
      <dgm:spPr/>
      <dgm:t>
        <a:bodyPr/>
        <a:lstStyle/>
        <a:p>
          <a:endParaRPr lang="es-AR"/>
        </a:p>
      </dgm:t>
    </dgm:pt>
    <dgm:pt modelId="{198B9F2D-0942-4A83-9461-FEC1C08AF6BF}" type="sibTrans" cxnId="{5B3E8B8C-0409-49C8-A2C9-E83F722E1C74}">
      <dgm:prSet/>
      <dgm:spPr/>
      <dgm:t>
        <a:bodyPr/>
        <a:lstStyle/>
        <a:p>
          <a:endParaRPr lang="es-AR"/>
        </a:p>
      </dgm:t>
    </dgm:pt>
    <dgm:pt modelId="{C54FEAD5-581C-4E91-AFEB-2816A891F12B}" type="pres">
      <dgm:prSet presAssocID="{9BA0BEAE-773D-4386-9A14-C1BF58DC7923}" presName="Name0" presStyleCnt="0">
        <dgm:presLayoutVars>
          <dgm:dir/>
          <dgm:resizeHandles val="exact"/>
        </dgm:presLayoutVars>
      </dgm:prSet>
      <dgm:spPr/>
      <dgm:t>
        <a:bodyPr/>
        <a:lstStyle/>
        <a:p>
          <a:endParaRPr lang="es-AR"/>
        </a:p>
      </dgm:t>
    </dgm:pt>
    <dgm:pt modelId="{01CF1662-2381-4C3B-8E09-8080933CC59B}" type="pres">
      <dgm:prSet presAssocID="{9BA0BEAE-773D-4386-9A14-C1BF58DC7923}" presName="cycle" presStyleCnt="0"/>
      <dgm:spPr/>
    </dgm:pt>
    <dgm:pt modelId="{1EC14418-B86F-46B9-B90A-9E99AF7CE75F}" type="pres">
      <dgm:prSet presAssocID="{63C84514-3FA6-40FA-9FE9-6F27E44300C6}" presName="nodeFirstNode" presStyleLbl="node1" presStyleIdx="0" presStyleCnt="4">
        <dgm:presLayoutVars>
          <dgm:bulletEnabled val="1"/>
        </dgm:presLayoutVars>
      </dgm:prSet>
      <dgm:spPr/>
      <dgm:t>
        <a:bodyPr/>
        <a:lstStyle/>
        <a:p>
          <a:endParaRPr lang="es-AR"/>
        </a:p>
      </dgm:t>
    </dgm:pt>
    <dgm:pt modelId="{8121697B-F71F-43EA-87BD-E60D1C6A2244}" type="pres">
      <dgm:prSet presAssocID="{E9AC6571-3D5D-4A0E-BCB6-48259571CFE9}" presName="sibTransFirstNode" presStyleLbl="bgShp" presStyleIdx="0" presStyleCnt="1"/>
      <dgm:spPr/>
      <dgm:t>
        <a:bodyPr/>
        <a:lstStyle/>
        <a:p>
          <a:endParaRPr lang="es-AR"/>
        </a:p>
      </dgm:t>
    </dgm:pt>
    <dgm:pt modelId="{BD00BA83-D720-4998-89C0-733BAEDCBC9E}" type="pres">
      <dgm:prSet presAssocID="{5A0AC403-6EDB-4C20-93FE-4A00424CE152}" presName="nodeFollowingNodes" presStyleLbl="node1" presStyleIdx="1" presStyleCnt="4">
        <dgm:presLayoutVars>
          <dgm:bulletEnabled val="1"/>
        </dgm:presLayoutVars>
      </dgm:prSet>
      <dgm:spPr/>
      <dgm:t>
        <a:bodyPr/>
        <a:lstStyle/>
        <a:p>
          <a:endParaRPr lang="es-AR"/>
        </a:p>
      </dgm:t>
    </dgm:pt>
    <dgm:pt modelId="{36E062D9-D372-4859-804E-7DD47C4E0361}" type="pres">
      <dgm:prSet presAssocID="{30EAE99F-37F6-4EE3-A252-FF0DEBFE02AA}" presName="nodeFollowingNodes" presStyleLbl="node1" presStyleIdx="2" presStyleCnt="4">
        <dgm:presLayoutVars>
          <dgm:bulletEnabled val="1"/>
        </dgm:presLayoutVars>
      </dgm:prSet>
      <dgm:spPr/>
      <dgm:t>
        <a:bodyPr/>
        <a:lstStyle/>
        <a:p>
          <a:endParaRPr lang="es-AR"/>
        </a:p>
      </dgm:t>
    </dgm:pt>
    <dgm:pt modelId="{00AFB408-A2FD-40A8-B6DC-266F64E53F6A}" type="pres">
      <dgm:prSet presAssocID="{CF75F280-6420-4231-BAD7-83C5437CC80B}" presName="nodeFollowingNodes" presStyleLbl="node1" presStyleIdx="3" presStyleCnt="4">
        <dgm:presLayoutVars>
          <dgm:bulletEnabled val="1"/>
        </dgm:presLayoutVars>
      </dgm:prSet>
      <dgm:spPr/>
      <dgm:t>
        <a:bodyPr/>
        <a:lstStyle/>
        <a:p>
          <a:endParaRPr lang="es-AR"/>
        </a:p>
      </dgm:t>
    </dgm:pt>
  </dgm:ptLst>
  <dgm:cxnLst>
    <dgm:cxn modelId="{76FE2C1D-4202-4A05-982C-C793D1922B8C}" srcId="{9BA0BEAE-773D-4386-9A14-C1BF58DC7923}" destId="{5A0AC403-6EDB-4C20-93FE-4A00424CE152}" srcOrd="1" destOrd="0" parTransId="{02AED01D-D64B-40AF-B79D-AFA8D5C7FD58}" sibTransId="{255FF67F-6993-4AD0-9F1D-79FFDBA25581}"/>
    <dgm:cxn modelId="{5B3E8B8C-0409-49C8-A2C9-E83F722E1C74}" srcId="{CF75F280-6420-4231-BAD7-83C5437CC80B}" destId="{B6E490DE-1094-40C1-A8C1-870F78B61AE7}" srcOrd="0" destOrd="0" parTransId="{D30CC577-5D0E-4EB9-9413-366A5EA90D13}" sibTransId="{198B9F2D-0942-4A83-9461-FEC1C08AF6BF}"/>
    <dgm:cxn modelId="{7275AA47-AA33-4ECA-BAEB-08F1C6928E21}" type="presOf" srcId="{34480088-05E9-4358-8924-B090AE7513A2}" destId="{1EC14418-B86F-46B9-B90A-9E99AF7CE75F}" srcOrd="0" destOrd="1" presId="urn:microsoft.com/office/officeart/2005/8/layout/cycle3"/>
    <dgm:cxn modelId="{441CF06F-19AF-4238-B0C9-7285CC582C98}" srcId="{30EAE99F-37F6-4EE3-A252-FF0DEBFE02AA}" destId="{44D0CD53-1976-45AF-85EB-80AE51C187A4}" srcOrd="0" destOrd="0" parTransId="{8AE8B50F-B930-47A9-8CA8-362E897CF86B}" sibTransId="{78A3505C-AC1E-493A-97B0-90611587933C}"/>
    <dgm:cxn modelId="{1DD935BE-4D55-4873-997B-0FB538D9DEA6}" srcId="{9BA0BEAE-773D-4386-9A14-C1BF58DC7923}" destId="{CF75F280-6420-4231-BAD7-83C5437CC80B}" srcOrd="3" destOrd="0" parTransId="{79A81CFF-2CAF-4171-A751-7AB18170D571}" sibTransId="{DFD546CF-64F8-4119-A116-C3BC04C04C97}"/>
    <dgm:cxn modelId="{FE70016B-E34A-44E8-BFE9-117B4CC6A5CC}" type="presOf" srcId="{63C84514-3FA6-40FA-9FE9-6F27E44300C6}" destId="{1EC14418-B86F-46B9-B90A-9E99AF7CE75F}" srcOrd="0" destOrd="0" presId="urn:microsoft.com/office/officeart/2005/8/layout/cycle3"/>
    <dgm:cxn modelId="{CA98A560-D338-47D4-8FAE-E4205BF4DE90}" type="presOf" srcId="{44D0CD53-1976-45AF-85EB-80AE51C187A4}" destId="{36E062D9-D372-4859-804E-7DD47C4E0361}" srcOrd="0" destOrd="1" presId="urn:microsoft.com/office/officeart/2005/8/layout/cycle3"/>
    <dgm:cxn modelId="{FBE49B39-2615-469E-97E7-163C7015B05D}" type="presOf" srcId="{CF75F280-6420-4231-BAD7-83C5437CC80B}" destId="{00AFB408-A2FD-40A8-B6DC-266F64E53F6A}" srcOrd="0" destOrd="0" presId="urn:microsoft.com/office/officeart/2005/8/layout/cycle3"/>
    <dgm:cxn modelId="{59B4FFDC-D2D2-4687-9F91-0640BEF6B19A}" srcId="{9BA0BEAE-773D-4386-9A14-C1BF58DC7923}" destId="{30EAE99F-37F6-4EE3-A252-FF0DEBFE02AA}" srcOrd="2" destOrd="0" parTransId="{6A38002E-4ACD-4B81-A653-73168FAE0C15}" sibTransId="{518637E0-45A4-4B20-BF9B-3A1787C691DC}"/>
    <dgm:cxn modelId="{E88D8DB8-CA35-4A06-9B23-49F29D5B044A}" type="presOf" srcId="{5A0AC403-6EDB-4C20-93FE-4A00424CE152}" destId="{BD00BA83-D720-4998-89C0-733BAEDCBC9E}" srcOrd="0" destOrd="0" presId="urn:microsoft.com/office/officeart/2005/8/layout/cycle3"/>
    <dgm:cxn modelId="{6BD270D6-8284-4D97-B5BB-BF5C86BF9A62}" type="presOf" srcId="{C119EF70-FBC8-4503-A8B7-B9E897BB2722}" destId="{BD00BA83-D720-4998-89C0-733BAEDCBC9E}" srcOrd="0" destOrd="1" presId="urn:microsoft.com/office/officeart/2005/8/layout/cycle3"/>
    <dgm:cxn modelId="{0F9D1E3D-CC59-4826-A4C8-A7F9474471E8}" type="presOf" srcId="{B6E490DE-1094-40C1-A8C1-870F78B61AE7}" destId="{00AFB408-A2FD-40A8-B6DC-266F64E53F6A}" srcOrd="0" destOrd="1" presId="urn:microsoft.com/office/officeart/2005/8/layout/cycle3"/>
    <dgm:cxn modelId="{61974A62-C865-4DC8-B8B6-214B7169652C}" srcId="{9BA0BEAE-773D-4386-9A14-C1BF58DC7923}" destId="{63C84514-3FA6-40FA-9FE9-6F27E44300C6}" srcOrd="0" destOrd="0" parTransId="{F7AAE8C9-84DF-4721-8614-D1961526718E}" sibTransId="{E9AC6571-3D5D-4A0E-BCB6-48259571CFE9}"/>
    <dgm:cxn modelId="{A61DAD51-0649-42AD-9369-9CD61F2EE571}" type="presOf" srcId="{30EAE99F-37F6-4EE3-A252-FF0DEBFE02AA}" destId="{36E062D9-D372-4859-804E-7DD47C4E0361}" srcOrd="0" destOrd="0" presId="urn:microsoft.com/office/officeart/2005/8/layout/cycle3"/>
    <dgm:cxn modelId="{22DCB0A3-371A-4180-BAD5-53C33020E80C}" srcId="{5A0AC403-6EDB-4C20-93FE-4A00424CE152}" destId="{C119EF70-FBC8-4503-A8B7-B9E897BB2722}" srcOrd="0" destOrd="0" parTransId="{D8AC1720-D461-454F-A73C-7BF9063AAC0D}" sibTransId="{5EBE60E7-6FCF-47A0-9AD4-ADBFCCB6224C}"/>
    <dgm:cxn modelId="{CB5F2FE1-43FC-4480-9016-233E2B6733D3}" srcId="{63C84514-3FA6-40FA-9FE9-6F27E44300C6}" destId="{34480088-05E9-4358-8924-B090AE7513A2}" srcOrd="0" destOrd="0" parTransId="{E1F2B4DA-80AE-424F-BBB7-20069B453E60}" sibTransId="{79E83A29-4F2D-42C4-B0E4-BD305A934579}"/>
    <dgm:cxn modelId="{1EB388DF-CBC7-4D4C-8F2C-0793D975722F}" type="presOf" srcId="{E9AC6571-3D5D-4A0E-BCB6-48259571CFE9}" destId="{8121697B-F71F-43EA-87BD-E60D1C6A2244}" srcOrd="0" destOrd="0" presId="urn:microsoft.com/office/officeart/2005/8/layout/cycle3"/>
    <dgm:cxn modelId="{D657D068-FD54-4E22-89B7-94F207229628}" type="presOf" srcId="{9BA0BEAE-773D-4386-9A14-C1BF58DC7923}" destId="{C54FEAD5-581C-4E91-AFEB-2816A891F12B}" srcOrd="0" destOrd="0" presId="urn:microsoft.com/office/officeart/2005/8/layout/cycle3"/>
    <dgm:cxn modelId="{3E25590C-1BDC-4D52-A30A-A956640213F7}" type="presParOf" srcId="{C54FEAD5-581C-4E91-AFEB-2816A891F12B}" destId="{01CF1662-2381-4C3B-8E09-8080933CC59B}" srcOrd="0" destOrd="0" presId="urn:microsoft.com/office/officeart/2005/8/layout/cycle3"/>
    <dgm:cxn modelId="{19C81069-651E-4E6F-A879-614A18E902E2}" type="presParOf" srcId="{01CF1662-2381-4C3B-8E09-8080933CC59B}" destId="{1EC14418-B86F-46B9-B90A-9E99AF7CE75F}" srcOrd="0" destOrd="0" presId="urn:microsoft.com/office/officeart/2005/8/layout/cycle3"/>
    <dgm:cxn modelId="{3C1761DD-F585-4659-957B-42B41189108D}" type="presParOf" srcId="{01CF1662-2381-4C3B-8E09-8080933CC59B}" destId="{8121697B-F71F-43EA-87BD-E60D1C6A2244}" srcOrd="1" destOrd="0" presId="urn:microsoft.com/office/officeart/2005/8/layout/cycle3"/>
    <dgm:cxn modelId="{86A36706-80B1-47F3-8A2E-200DB373C638}" type="presParOf" srcId="{01CF1662-2381-4C3B-8E09-8080933CC59B}" destId="{BD00BA83-D720-4998-89C0-733BAEDCBC9E}" srcOrd="2" destOrd="0" presId="urn:microsoft.com/office/officeart/2005/8/layout/cycle3"/>
    <dgm:cxn modelId="{B3D1BD04-7599-4813-B226-5B80C2EA7521}" type="presParOf" srcId="{01CF1662-2381-4C3B-8E09-8080933CC59B}" destId="{36E062D9-D372-4859-804E-7DD47C4E0361}" srcOrd="3" destOrd="0" presId="urn:microsoft.com/office/officeart/2005/8/layout/cycle3"/>
    <dgm:cxn modelId="{ABBE9927-FD55-4C00-BC4F-ADC0034464DC}" type="presParOf" srcId="{01CF1662-2381-4C3B-8E09-8080933CC59B}" destId="{00AFB408-A2FD-40A8-B6DC-266F64E53F6A}" srcOrd="4" destOrd="0" presId="urn:microsoft.com/office/officeart/2005/8/layout/cycle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68B7E1A-4B05-4B47-B26B-A8D3D46419E2}" type="doc">
      <dgm:prSet loTypeId="urn:microsoft.com/office/officeart/2005/8/layout/vList2" loCatId="list" qsTypeId="urn:microsoft.com/office/officeart/2005/8/quickstyle/simple5" qsCatId="simple" csTypeId="urn:microsoft.com/office/officeart/2005/8/colors/colorful4" csCatId="colorful" phldr="1"/>
      <dgm:spPr/>
      <dgm:t>
        <a:bodyPr/>
        <a:lstStyle/>
        <a:p>
          <a:endParaRPr lang="es-AR"/>
        </a:p>
      </dgm:t>
    </dgm:pt>
    <dgm:pt modelId="{90C97109-41E5-4BA2-8CB0-4632737E4748}">
      <dgm:prSet/>
      <dgm:spPr/>
      <dgm:t>
        <a:bodyPr/>
        <a:lstStyle/>
        <a:p>
          <a:pPr rtl="0"/>
          <a:r>
            <a:rPr lang="es-ES" baseline="0" dirty="0" smtClean="0"/>
            <a:t>El estudio propuesto consiste en </a:t>
          </a:r>
          <a:r>
            <a:rPr lang="es-ES" i="1" baseline="0" dirty="0" smtClean="0"/>
            <a:t>el diseño y la implementación de un proceso de evaluación </a:t>
          </a:r>
          <a:r>
            <a:rPr lang="es-ES" baseline="0" dirty="0" smtClean="0"/>
            <a:t>que ubica en el primer plano a </a:t>
          </a:r>
          <a:r>
            <a:rPr lang="es-ES" b="1" i="1" baseline="0" dirty="0" smtClean="0"/>
            <a:t>docentes y alumnos </a:t>
          </a:r>
          <a:r>
            <a:rPr lang="es-ES" baseline="0" dirty="0" smtClean="0"/>
            <a:t>como sujetos activos y centra la atención en </a:t>
          </a:r>
          <a:r>
            <a:rPr lang="es-ES" b="1" i="1" u="none" baseline="0" dirty="0" smtClean="0"/>
            <a:t>las percepciones, la mirada, la voz de estos sujetos </a:t>
          </a:r>
          <a:r>
            <a:rPr lang="es-ES" u="none" baseline="0" dirty="0" smtClean="0"/>
            <a:t>como </a:t>
          </a:r>
          <a:r>
            <a:rPr lang="es-ES" baseline="0" dirty="0" smtClean="0"/>
            <a:t>principal insumo para la producción de conocimiento sobre el desarrollo curricular,  su revisión y transformación. </a:t>
          </a:r>
          <a:endParaRPr lang="es-AR" dirty="0"/>
        </a:p>
      </dgm:t>
    </dgm:pt>
    <dgm:pt modelId="{542EF0B5-D800-4932-BE55-9D0444E79441}" type="parTrans" cxnId="{17F2F59A-7778-49CB-BADC-395D902BC913}">
      <dgm:prSet/>
      <dgm:spPr/>
      <dgm:t>
        <a:bodyPr/>
        <a:lstStyle/>
        <a:p>
          <a:endParaRPr lang="es-AR"/>
        </a:p>
      </dgm:t>
    </dgm:pt>
    <dgm:pt modelId="{41C51276-F5CA-4C09-B4BF-F64100A87976}" type="sibTrans" cxnId="{17F2F59A-7778-49CB-BADC-395D902BC913}">
      <dgm:prSet/>
      <dgm:spPr/>
      <dgm:t>
        <a:bodyPr/>
        <a:lstStyle/>
        <a:p>
          <a:endParaRPr lang="es-AR"/>
        </a:p>
      </dgm:t>
    </dgm:pt>
    <dgm:pt modelId="{3AAD44F9-3B24-41BB-8190-3833A47F5EEE}" type="pres">
      <dgm:prSet presAssocID="{F68B7E1A-4B05-4B47-B26B-A8D3D46419E2}" presName="linear" presStyleCnt="0">
        <dgm:presLayoutVars>
          <dgm:animLvl val="lvl"/>
          <dgm:resizeHandles val="exact"/>
        </dgm:presLayoutVars>
      </dgm:prSet>
      <dgm:spPr/>
      <dgm:t>
        <a:bodyPr/>
        <a:lstStyle/>
        <a:p>
          <a:endParaRPr lang="es-AR"/>
        </a:p>
      </dgm:t>
    </dgm:pt>
    <dgm:pt modelId="{F95BC6CC-83E6-4743-9B00-DB48EA5C9D58}" type="pres">
      <dgm:prSet presAssocID="{90C97109-41E5-4BA2-8CB0-4632737E4748}" presName="parentText" presStyleLbl="node1" presStyleIdx="0" presStyleCnt="1" custLinFactNeighborX="-684" custLinFactNeighborY="603">
        <dgm:presLayoutVars>
          <dgm:chMax val="0"/>
          <dgm:bulletEnabled val="1"/>
        </dgm:presLayoutVars>
      </dgm:prSet>
      <dgm:spPr/>
      <dgm:t>
        <a:bodyPr/>
        <a:lstStyle/>
        <a:p>
          <a:endParaRPr lang="es-AR"/>
        </a:p>
      </dgm:t>
    </dgm:pt>
  </dgm:ptLst>
  <dgm:cxnLst>
    <dgm:cxn modelId="{17F2F59A-7778-49CB-BADC-395D902BC913}" srcId="{F68B7E1A-4B05-4B47-B26B-A8D3D46419E2}" destId="{90C97109-41E5-4BA2-8CB0-4632737E4748}" srcOrd="0" destOrd="0" parTransId="{542EF0B5-D800-4932-BE55-9D0444E79441}" sibTransId="{41C51276-F5CA-4C09-B4BF-F64100A87976}"/>
    <dgm:cxn modelId="{537C8F5E-3650-48F2-8D64-9F42D861CA24}" type="presOf" srcId="{F68B7E1A-4B05-4B47-B26B-A8D3D46419E2}" destId="{3AAD44F9-3B24-41BB-8190-3833A47F5EEE}" srcOrd="0" destOrd="0" presId="urn:microsoft.com/office/officeart/2005/8/layout/vList2"/>
    <dgm:cxn modelId="{32B3352A-1A1D-4A97-9A6E-D7B7D9C36663}" type="presOf" srcId="{90C97109-41E5-4BA2-8CB0-4632737E4748}" destId="{F95BC6CC-83E6-4743-9B00-DB48EA5C9D58}" srcOrd="0" destOrd="0" presId="urn:microsoft.com/office/officeart/2005/8/layout/vList2"/>
    <dgm:cxn modelId="{C95E512D-DF97-4D91-9C54-29317A2A817C}" type="presParOf" srcId="{3AAD44F9-3B24-41BB-8190-3833A47F5EEE}" destId="{F95BC6CC-83E6-4743-9B00-DB48EA5C9D58}"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782E569-3F53-4709-A4D6-CA24E62CE6E0}"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s-AR"/>
        </a:p>
      </dgm:t>
    </dgm:pt>
    <dgm:pt modelId="{3B71E830-D2F7-4921-B440-E4B364A99A28}">
      <dgm:prSet/>
      <dgm:spPr/>
      <dgm:t>
        <a:bodyPr/>
        <a:lstStyle/>
        <a:p>
          <a:pPr rtl="0"/>
          <a:r>
            <a:rPr lang="es-ES" b="1" baseline="0" dirty="0" smtClean="0"/>
            <a:t>Instrumentos diseñados:   </a:t>
          </a:r>
          <a:r>
            <a:rPr lang="es-ES" baseline="0" dirty="0" smtClean="0"/>
            <a:t>dos cuestionarios destinados a estudiantes y docentes respectivamente  con preguntas de selección múltiple y en menor proporción de respuesta abierta. </a:t>
          </a:r>
          <a:endParaRPr lang="es-AR" dirty="0"/>
        </a:p>
      </dgm:t>
    </dgm:pt>
    <dgm:pt modelId="{C4DBD2E0-1D50-4E8A-BB65-AF9ABBB158E7}" type="parTrans" cxnId="{0A45CCE9-FD0C-4DE7-9197-1909BBE37A93}">
      <dgm:prSet/>
      <dgm:spPr/>
      <dgm:t>
        <a:bodyPr/>
        <a:lstStyle/>
        <a:p>
          <a:endParaRPr lang="es-AR"/>
        </a:p>
      </dgm:t>
    </dgm:pt>
    <dgm:pt modelId="{1972293F-F373-4EB6-A3FC-7FD9CDB1BA93}" type="sibTrans" cxnId="{0A45CCE9-FD0C-4DE7-9197-1909BBE37A93}">
      <dgm:prSet/>
      <dgm:spPr/>
      <dgm:t>
        <a:bodyPr/>
        <a:lstStyle/>
        <a:p>
          <a:endParaRPr lang="es-AR"/>
        </a:p>
      </dgm:t>
    </dgm:pt>
    <dgm:pt modelId="{0DB2C65F-1789-4CF7-ABAC-F6E186D6A8CE}">
      <dgm:prSet/>
      <dgm:spPr/>
      <dgm:t>
        <a:bodyPr/>
        <a:lstStyle/>
        <a:p>
          <a:pPr rtl="0"/>
          <a:r>
            <a:rPr lang="es-ES" baseline="0" dirty="0" smtClean="0"/>
            <a:t>Los instrumentos </a:t>
          </a:r>
          <a:r>
            <a:rPr lang="es-ES" b="1" baseline="0" dirty="0" smtClean="0"/>
            <a:t>se centran en la recolección de información </a:t>
          </a:r>
          <a:r>
            <a:rPr lang="es-ES" baseline="0" dirty="0" smtClean="0"/>
            <a:t>sobre la autopercepción de los alumnos respecto de sus propios aprendizajes y las prácticas de estudio en las primeras asignaturas de la carrera, así como la  percepción  de los profesores de esas mismas asignaturas respecto de las formas de estudio de sus estudiantes y sus concepciones de enseñanza.</a:t>
          </a:r>
          <a:endParaRPr lang="es-AR" dirty="0"/>
        </a:p>
      </dgm:t>
    </dgm:pt>
    <dgm:pt modelId="{0AECFFD9-98E7-4137-8102-14970384F39A}" type="parTrans" cxnId="{1B18764A-D120-43AC-9199-B00B1CB8D589}">
      <dgm:prSet/>
      <dgm:spPr/>
      <dgm:t>
        <a:bodyPr/>
        <a:lstStyle/>
        <a:p>
          <a:endParaRPr lang="es-AR"/>
        </a:p>
      </dgm:t>
    </dgm:pt>
    <dgm:pt modelId="{F0878A01-BC1E-4996-A535-40DC2983A507}" type="sibTrans" cxnId="{1B18764A-D120-43AC-9199-B00B1CB8D589}">
      <dgm:prSet/>
      <dgm:spPr/>
      <dgm:t>
        <a:bodyPr/>
        <a:lstStyle/>
        <a:p>
          <a:endParaRPr lang="es-AR"/>
        </a:p>
      </dgm:t>
    </dgm:pt>
    <dgm:pt modelId="{F0147699-21A5-4425-B8F0-BD4EAF7A3B43}">
      <dgm:prSet/>
      <dgm:spPr/>
      <dgm:t>
        <a:bodyPr/>
        <a:lstStyle/>
        <a:p>
          <a:pPr rtl="0"/>
          <a:r>
            <a:rPr lang="es-ES" baseline="0" dirty="0" smtClean="0"/>
            <a:t> La población que abarca el estudio en esta </a:t>
          </a:r>
          <a:r>
            <a:rPr lang="es-ES" b="1" baseline="0" dirty="0" smtClean="0"/>
            <a:t>primera etapa </a:t>
          </a:r>
          <a:r>
            <a:rPr lang="es-ES" baseline="0" dirty="0" smtClean="0"/>
            <a:t>corresponde a una muestra de estudiantes de 1°año de todas las carreras de la Facultad de Ciencias Sociales con un tamaño aproximado del 10% del total y los docentes a cargo de los trabajos prácticos de las mismas. </a:t>
          </a:r>
          <a:endParaRPr lang="es-AR" dirty="0"/>
        </a:p>
      </dgm:t>
    </dgm:pt>
    <dgm:pt modelId="{E1C3091A-2C33-4742-B21F-A2AD0366F8C4}" type="parTrans" cxnId="{04D7629A-719A-445F-AB10-1D0A447019AF}">
      <dgm:prSet/>
      <dgm:spPr/>
      <dgm:t>
        <a:bodyPr/>
        <a:lstStyle/>
        <a:p>
          <a:endParaRPr lang="es-AR"/>
        </a:p>
      </dgm:t>
    </dgm:pt>
    <dgm:pt modelId="{9A0AFD0F-6F18-4532-AAF1-0FDDBF08FF6A}" type="sibTrans" cxnId="{04D7629A-719A-445F-AB10-1D0A447019AF}">
      <dgm:prSet/>
      <dgm:spPr/>
      <dgm:t>
        <a:bodyPr/>
        <a:lstStyle/>
        <a:p>
          <a:endParaRPr lang="es-AR"/>
        </a:p>
      </dgm:t>
    </dgm:pt>
    <dgm:pt modelId="{2F859AF0-F955-4B22-917E-2111E8734CAF}" type="pres">
      <dgm:prSet presAssocID="{1782E569-3F53-4709-A4D6-CA24E62CE6E0}" presName="linear" presStyleCnt="0">
        <dgm:presLayoutVars>
          <dgm:animLvl val="lvl"/>
          <dgm:resizeHandles val="exact"/>
        </dgm:presLayoutVars>
      </dgm:prSet>
      <dgm:spPr/>
      <dgm:t>
        <a:bodyPr/>
        <a:lstStyle/>
        <a:p>
          <a:endParaRPr lang="es-AR"/>
        </a:p>
      </dgm:t>
    </dgm:pt>
    <dgm:pt modelId="{7F6DB8F8-A813-4E31-AD52-0D81D2463811}" type="pres">
      <dgm:prSet presAssocID="{3B71E830-D2F7-4921-B440-E4B364A99A28}" presName="parentText" presStyleLbl="node1" presStyleIdx="0" presStyleCnt="3">
        <dgm:presLayoutVars>
          <dgm:chMax val="0"/>
          <dgm:bulletEnabled val="1"/>
        </dgm:presLayoutVars>
      </dgm:prSet>
      <dgm:spPr/>
      <dgm:t>
        <a:bodyPr/>
        <a:lstStyle/>
        <a:p>
          <a:endParaRPr lang="es-AR"/>
        </a:p>
      </dgm:t>
    </dgm:pt>
    <dgm:pt modelId="{8FB456F7-673B-4517-89BE-F30DD0F47257}" type="pres">
      <dgm:prSet presAssocID="{1972293F-F373-4EB6-A3FC-7FD9CDB1BA93}" presName="spacer" presStyleCnt="0"/>
      <dgm:spPr/>
    </dgm:pt>
    <dgm:pt modelId="{CD6D2A68-2E01-4211-B21A-86F5E99CF871}" type="pres">
      <dgm:prSet presAssocID="{0DB2C65F-1789-4CF7-ABAC-F6E186D6A8CE}" presName="parentText" presStyleLbl="node1" presStyleIdx="1" presStyleCnt="3">
        <dgm:presLayoutVars>
          <dgm:chMax val="0"/>
          <dgm:bulletEnabled val="1"/>
        </dgm:presLayoutVars>
      </dgm:prSet>
      <dgm:spPr/>
      <dgm:t>
        <a:bodyPr/>
        <a:lstStyle/>
        <a:p>
          <a:endParaRPr lang="es-AR"/>
        </a:p>
      </dgm:t>
    </dgm:pt>
    <dgm:pt modelId="{44067A54-4650-4529-8381-DA94210E319D}" type="pres">
      <dgm:prSet presAssocID="{F0878A01-BC1E-4996-A535-40DC2983A507}" presName="spacer" presStyleCnt="0"/>
      <dgm:spPr/>
    </dgm:pt>
    <dgm:pt modelId="{2059BA21-401D-4530-A037-2774DE5EE620}" type="pres">
      <dgm:prSet presAssocID="{F0147699-21A5-4425-B8F0-BD4EAF7A3B43}" presName="parentText" presStyleLbl="node1" presStyleIdx="2" presStyleCnt="3">
        <dgm:presLayoutVars>
          <dgm:chMax val="0"/>
          <dgm:bulletEnabled val="1"/>
        </dgm:presLayoutVars>
      </dgm:prSet>
      <dgm:spPr/>
      <dgm:t>
        <a:bodyPr/>
        <a:lstStyle/>
        <a:p>
          <a:endParaRPr lang="es-AR"/>
        </a:p>
      </dgm:t>
    </dgm:pt>
  </dgm:ptLst>
  <dgm:cxnLst>
    <dgm:cxn modelId="{47D6A8FE-A09D-4F3A-96AA-AC34EBD43B85}" type="presOf" srcId="{0DB2C65F-1789-4CF7-ABAC-F6E186D6A8CE}" destId="{CD6D2A68-2E01-4211-B21A-86F5E99CF871}" srcOrd="0" destOrd="0" presId="urn:microsoft.com/office/officeart/2005/8/layout/vList2"/>
    <dgm:cxn modelId="{8B27660A-D443-40BC-94CB-2CFA74285C4A}" type="presOf" srcId="{1782E569-3F53-4709-A4D6-CA24E62CE6E0}" destId="{2F859AF0-F955-4B22-917E-2111E8734CAF}" srcOrd="0" destOrd="0" presId="urn:microsoft.com/office/officeart/2005/8/layout/vList2"/>
    <dgm:cxn modelId="{04D7629A-719A-445F-AB10-1D0A447019AF}" srcId="{1782E569-3F53-4709-A4D6-CA24E62CE6E0}" destId="{F0147699-21A5-4425-B8F0-BD4EAF7A3B43}" srcOrd="2" destOrd="0" parTransId="{E1C3091A-2C33-4742-B21F-A2AD0366F8C4}" sibTransId="{9A0AFD0F-6F18-4532-AAF1-0FDDBF08FF6A}"/>
    <dgm:cxn modelId="{0A45CCE9-FD0C-4DE7-9197-1909BBE37A93}" srcId="{1782E569-3F53-4709-A4D6-CA24E62CE6E0}" destId="{3B71E830-D2F7-4921-B440-E4B364A99A28}" srcOrd="0" destOrd="0" parTransId="{C4DBD2E0-1D50-4E8A-BB65-AF9ABBB158E7}" sibTransId="{1972293F-F373-4EB6-A3FC-7FD9CDB1BA93}"/>
    <dgm:cxn modelId="{C6E65081-5155-4BD4-8A32-DA331B67603B}" type="presOf" srcId="{3B71E830-D2F7-4921-B440-E4B364A99A28}" destId="{7F6DB8F8-A813-4E31-AD52-0D81D2463811}" srcOrd="0" destOrd="0" presId="urn:microsoft.com/office/officeart/2005/8/layout/vList2"/>
    <dgm:cxn modelId="{D55620B4-46D3-42A7-9C46-1B920335B765}" type="presOf" srcId="{F0147699-21A5-4425-B8F0-BD4EAF7A3B43}" destId="{2059BA21-401D-4530-A037-2774DE5EE620}" srcOrd="0" destOrd="0" presId="urn:microsoft.com/office/officeart/2005/8/layout/vList2"/>
    <dgm:cxn modelId="{1B18764A-D120-43AC-9199-B00B1CB8D589}" srcId="{1782E569-3F53-4709-A4D6-CA24E62CE6E0}" destId="{0DB2C65F-1789-4CF7-ABAC-F6E186D6A8CE}" srcOrd="1" destOrd="0" parTransId="{0AECFFD9-98E7-4137-8102-14970384F39A}" sibTransId="{F0878A01-BC1E-4996-A535-40DC2983A507}"/>
    <dgm:cxn modelId="{BC314C15-F5CB-4CCF-AB17-26BE0716E987}" type="presParOf" srcId="{2F859AF0-F955-4B22-917E-2111E8734CAF}" destId="{7F6DB8F8-A813-4E31-AD52-0D81D2463811}" srcOrd="0" destOrd="0" presId="urn:microsoft.com/office/officeart/2005/8/layout/vList2"/>
    <dgm:cxn modelId="{1FF6E199-3E14-4664-A83D-D577F5377BD5}" type="presParOf" srcId="{2F859AF0-F955-4B22-917E-2111E8734CAF}" destId="{8FB456F7-673B-4517-89BE-F30DD0F47257}" srcOrd="1" destOrd="0" presId="urn:microsoft.com/office/officeart/2005/8/layout/vList2"/>
    <dgm:cxn modelId="{CB6320D3-B4AC-4F9A-AC54-E223B2D2A611}" type="presParOf" srcId="{2F859AF0-F955-4B22-917E-2111E8734CAF}" destId="{CD6D2A68-2E01-4211-B21A-86F5E99CF871}" srcOrd="2" destOrd="0" presId="urn:microsoft.com/office/officeart/2005/8/layout/vList2"/>
    <dgm:cxn modelId="{2FF8FD4E-6E9E-4129-A8F7-84F7D434FBCD}" type="presParOf" srcId="{2F859AF0-F955-4B22-917E-2111E8734CAF}" destId="{44067A54-4650-4529-8381-DA94210E319D}" srcOrd="3" destOrd="0" presId="urn:microsoft.com/office/officeart/2005/8/layout/vList2"/>
    <dgm:cxn modelId="{C0F3A0F5-1F1E-48B2-88C2-998DBAAFEDCC}" type="presParOf" srcId="{2F859AF0-F955-4B22-917E-2111E8734CAF}" destId="{2059BA21-401D-4530-A037-2774DE5EE620}"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9AF17F0-C91F-4EA9-9B21-98C25B926C75}" type="doc">
      <dgm:prSet loTypeId="urn:microsoft.com/office/officeart/2005/8/layout/default#1" loCatId="list" qsTypeId="urn:microsoft.com/office/officeart/2005/8/quickstyle/simple5" qsCatId="simple" csTypeId="urn:microsoft.com/office/officeart/2005/8/colors/colorful5" csCatId="colorful" phldr="1"/>
      <dgm:spPr/>
      <dgm:t>
        <a:bodyPr/>
        <a:lstStyle/>
        <a:p>
          <a:endParaRPr lang="es-AR"/>
        </a:p>
      </dgm:t>
    </dgm:pt>
    <dgm:pt modelId="{EFCFCEDF-4803-4D38-A20D-39122189267F}">
      <dgm:prSet phldrT="[Texto]"/>
      <dgm:spPr/>
      <dgm:t>
        <a:bodyPr/>
        <a:lstStyle/>
        <a:p>
          <a:r>
            <a:rPr lang="es-AR" dirty="0" smtClean="0"/>
            <a:t>El trabajo entre pares</a:t>
          </a:r>
          <a:endParaRPr lang="es-AR" dirty="0"/>
        </a:p>
      </dgm:t>
    </dgm:pt>
    <dgm:pt modelId="{1BC50DD6-F905-41B4-976C-594B044D159C}" type="parTrans" cxnId="{E784669A-010C-4923-9C14-B25D6C67627B}">
      <dgm:prSet/>
      <dgm:spPr/>
      <dgm:t>
        <a:bodyPr/>
        <a:lstStyle/>
        <a:p>
          <a:endParaRPr lang="es-AR"/>
        </a:p>
      </dgm:t>
    </dgm:pt>
    <dgm:pt modelId="{35985170-B6F8-45A9-B723-A746CC481EF5}" type="sibTrans" cxnId="{E784669A-010C-4923-9C14-B25D6C67627B}">
      <dgm:prSet/>
      <dgm:spPr/>
      <dgm:t>
        <a:bodyPr/>
        <a:lstStyle/>
        <a:p>
          <a:endParaRPr lang="es-AR"/>
        </a:p>
      </dgm:t>
    </dgm:pt>
    <dgm:pt modelId="{F7C490A8-3893-4A5D-A0BB-BAD04C4E6BCB}">
      <dgm:prSet phldrT="[Texto]"/>
      <dgm:spPr/>
      <dgm:t>
        <a:bodyPr/>
        <a:lstStyle/>
        <a:p>
          <a:r>
            <a:rPr lang="es-AR" dirty="0" smtClean="0"/>
            <a:t>Los recursos para el aprendizaje </a:t>
          </a:r>
          <a:endParaRPr lang="es-AR" dirty="0"/>
        </a:p>
      </dgm:t>
    </dgm:pt>
    <dgm:pt modelId="{34673E10-8126-4395-8435-7F3F993523F1}" type="parTrans" cxnId="{9B2B0D3B-3E2A-43FA-B08F-AD79FC1EDB08}">
      <dgm:prSet/>
      <dgm:spPr/>
      <dgm:t>
        <a:bodyPr/>
        <a:lstStyle/>
        <a:p>
          <a:endParaRPr lang="es-AR"/>
        </a:p>
      </dgm:t>
    </dgm:pt>
    <dgm:pt modelId="{A83B9118-0295-482A-9494-BBC49FBC3A54}" type="sibTrans" cxnId="{9B2B0D3B-3E2A-43FA-B08F-AD79FC1EDB08}">
      <dgm:prSet/>
      <dgm:spPr/>
      <dgm:t>
        <a:bodyPr/>
        <a:lstStyle/>
        <a:p>
          <a:endParaRPr lang="es-AR"/>
        </a:p>
      </dgm:t>
    </dgm:pt>
    <dgm:pt modelId="{1CD86954-9708-4CBA-AB2B-7DF52A2657B1}">
      <dgm:prSet phldrT="[Texto]"/>
      <dgm:spPr/>
      <dgm:t>
        <a:bodyPr/>
        <a:lstStyle/>
        <a:p>
          <a:r>
            <a:rPr lang="es-AR" dirty="0" smtClean="0"/>
            <a:t>La relación con las decisiones pedagógicas de los docentes </a:t>
          </a:r>
          <a:endParaRPr lang="es-AR" dirty="0"/>
        </a:p>
      </dgm:t>
    </dgm:pt>
    <dgm:pt modelId="{0D19D186-96BB-433F-B666-7D57B5BEEDB8}" type="parTrans" cxnId="{40448502-9C91-49C8-B57B-E71AF5EAF249}">
      <dgm:prSet/>
      <dgm:spPr/>
      <dgm:t>
        <a:bodyPr/>
        <a:lstStyle/>
        <a:p>
          <a:endParaRPr lang="es-AR"/>
        </a:p>
      </dgm:t>
    </dgm:pt>
    <dgm:pt modelId="{0D4D4269-625A-4C8D-A349-AF8816ADD128}" type="sibTrans" cxnId="{40448502-9C91-49C8-B57B-E71AF5EAF249}">
      <dgm:prSet/>
      <dgm:spPr/>
      <dgm:t>
        <a:bodyPr/>
        <a:lstStyle/>
        <a:p>
          <a:endParaRPr lang="es-AR"/>
        </a:p>
      </dgm:t>
    </dgm:pt>
    <dgm:pt modelId="{79769803-7363-4407-B94D-2701E483BE92}">
      <dgm:prSet phldrT="[Texto]"/>
      <dgm:spPr/>
      <dgm:t>
        <a:bodyPr/>
        <a:lstStyle/>
        <a:p>
          <a:r>
            <a:rPr lang="es-AR" dirty="0" smtClean="0"/>
            <a:t>Las concepciones predominantes de enseñanza</a:t>
          </a:r>
          <a:endParaRPr lang="es-AR" dirty="0"/>
        </a:p>
      </dgm:t>
    </dgm:pt>
    <dgm:pt modelId="{BD5524D7-A035-4FC2-8C23-87DA35D4C6BC}" type="parTrans" cxnId="{3CEC4C71-2267-487E-B33E-14C092E5D062}">
      <dgm:prSet/>
      <dgm:spPr/>
      <dgm:t>
        <a:bodyPr/>
        <a:lstStyle/>
        <a:p>
          <a:endParaRPr lang="es-AR"/>
        </a:p>
      </dgm:t>
    </dgm:pt>
    <dgm:pt modelId="{7F417459-A6B6-42BC-8FDB-E7B961BBBE64}" type="sibTrans" cxnId="{3CEC4C71-2267-487E-B33E-14C092E5D062}">
      <dgm:prSet/>
      <dgm:spPr/>
      <dgm:t>
        <a:bodyPr/>
        <a:lstStyle/>
        <a:p>
          <a:endParaRPr lang="es-AR"/>
        </a:p>
      </dgm:t>
    </dgm:pt>
    <dgm:pt modelId="{3A4285FA-9D14-4E9F-AC86-A4413F27AA04}">
      <dgm:prSet phldrT="[Texto]"/>
      <dgm:spPr/>
      <dgm:t>
        <a:bodyPr/>
        <a:lstStyle/>
        <a:p>
          <a:r>
            <a:rPr lang="es-AR" dirty="0" smtClean="0"/>
            <a:t>Las formas predominantes de estudio</a:t>
          </a:r>
          <a:endParaRPr lang="es-AR" dirty="0"/>
        </a:p>
      </dgm:t>
    </dgm:pt>
    <dgm:pt modelId="{53F34F64-71D6-4EB9-AC97-EB2CAB58286D}" type="parTrans" cxnId="{41C68DE1-6E22-47B9-871E-2F808CBF9F53}">
      <dgm:prSet/>
      <dgm:spPr/>
      <dgm:t>
        <a:bodyPr/>
        <a:lstStyle/>
        <a:p>
          <a:endParaRPr lang="es-AR"/>
        </a:p>
      </dgm:t>
    </dgm:pt>
    <dgm:pt modelId="{5D3F2EE7-B077-4363-A7FA-89232D802C8A}" type="sibTrans" cxnId="{41C68DE1-6E22-47B9-871E-2F808CBF9F53}">
      <dgm:prSet/>
      <dgm:spPr/>
      <dgm:t>
        <a:bodyPr/>
        <a:lstStyle/>
        <a:p>
          <a:endParaRPr lang="es-AR"/>
        </a:p>
      </dgm:t>
    </dgm:pt>
    <dgm:pt modelId="{569C188C-4E2E-44AA-9E92-966ABBD33D6F}">
      <dgm:prSet phldrT="[Texto]"/>
      <dgm:spPr/>
      <dgm:t>
        <a:bodyPr/>
        <a:lstStyle/>
        <a:p>
          <a:r>
            <a:rPr lang="es-AR" dirty="0" smtClean="0"/>
            <a:t>La formación y  la vinculación con las concepciones del campo profesional – social </a:t>
          </a:r>
          <a:endParaRPr lang="es-AR" dirty="0"/>
        </a:p>
      </dgm:t>
    </dgm:pt>
    <dgm:pt modelId="{3A8B26AA-9B07-4350-A1D2-6DA4E7F4B16B}" type="parTrans" cxnId="{66A80103-CBE3-4933-A5E5-CEBEEBC2A6AE}">
      <dgm:prSet/>
      <dgm:spPr/>
      <dgm:t>
        <a:bodyPr/>
        <a:lstStyle/>
        <a:p>
          <a:endParaRPr lang="es-AR"/>
        </a:p>
      </dgm:t>
    </dgm:pt>
    <dgm:pt modelId="{2D1000D7-B0FE-4806-AA27-0ABD6E41B047}" type="sibTrans" cxnId="{66A80103-CBE3-4933-A5E5-CEBEEBC2A6AE}">
      <dgm:prSet/>
      <dgm:spPr/>
      <dgm:t>
        <a:bodyPr/>
        <a:lstStyle/>
        <a:p>
          <a:endParaRPr lang="es-AR"/>
        </a:p>
      </dgm:t>
    </dgm:pt>
    <dgm:pt modelId="{537BABA4-7231-4302-AB95-369CAB4DE28C}" type="pres">
      <dgm:prSet presAssocID="{69AF17F0-C91F-4EA9-9B21-98C25B926C75}" presName="diagram" presStyleCnt="0">
        <dgm:presLayoutVars>
          <dgm:dir/>
          <dgm:resizeHandles val="exact"/>
        </dgm:presLayoutVars>
      </dgm:prSet>
      <dgm:spPr/>
      <dgm:t>
        <a:bodyPr/>
        <a:lstStyle/>
        <a:p>
          <a:endParaRPr lang="es-AR"/>
        </a:p>
      </dgm:t>
    </dgm:pt>
    <dgm:pt modelId="{4B5FEE51-D983-4642-8D86-A34989AE632F}" type="pres">
      <dgm:prSet presAssocID="{3A4285FA-9D14-4E9F-AC86-A4413F27AA04}" presName="node" presStyleLbl="node1" presStyleIdx="0" presStyleCnt="6">
        <dgm:presLayoutVars>
          <dgm:bulletEnabled val="1"/>
        </dgm:presLayoutVars>
      </dgm:prSet>
      <dgm:spPr/>
      <dgm:t>
        <a:bodyPr/>
        <a:lstStyle/>
        <a:p>
          <a:endParaRPr lang="es-AR"/>
        </a:p>
      </dgm:t>
    </dgm:pt>
    <dgm:pt modelId="{3FBB17D2-F81F-441E-9493-3E0DF06778DA}" type="pres">
      <dgm:prSet presAssocID="{5D3F2EE7-B077-4363-A7FA-89232D802C8A}" presName="sibTrans" presStyleCnt="0"/>
      <dgm:spPr/>
    </dgm:pt>
    <dgm:pt modelId="{CA11708E-E810-4BD1-952E-A3CE15E8488E}" type="pres">
      <dgm:prSet presAssocID="{EFCFCEDF-4803-4D38-A20D-39122189267F}" presName="node" presStyleLbl="node1" presStyleIdx="1" presStyleCnt="6">
        <dgm:presLayoutVars>
          <dgm:bulletEnabled val="1"/>
        </dgm:presLayoutVars>
      </dgm:prSet>
      <dgm:spPr/>
      <dgm:t>
        <a:bodyPr/>
        <a:lstStyle/>
        <a:p>
          <a:endParaRPr lang="es-AR"/>
        </a:p>
      </dgm:t>
    </dgm:pt>
    <dgm:pt modelId="{46C8221A-CC02-487A-946B-534BBCB04D8D}" type="pres">
      <dgm:prSet presAssocID="{35985170-B6F8-45A9-B723-A746CC481EF5}" presName="sibTrans" presStyleCnt="0"/>
      <dgm:spPr/>
    </dgm:pt>
    <dgm:pt modelId="{7AFABCAF-4010-430A-A98A-ADA9526B7A0F}" type="pres">
      <dgm:prSet presAssocID="{F7C490A8-3893-4A5D-A0BB-BAD04C4E6BCB}" presName="node" presStyleLbl="node1" presStyleIdx="2" presStyleCnt="6">
        <dgm:presLayoutVars>
          <dgm:bulletEnabled val="1"/>
        </dgm:presLayoutVars>
      </dgm:prSet>
      <dgm:spPr/>
      <dgm:t>
        <a:bodyPr/>
        <a:lstStyle/>
        <a:p>
          <a:endParaRPr lang="es-AR"/>
        </a:p>
      </dgm:t>
    </dgm:pt>
    <dgm:pt modelId="{5E21EA3C-D6E3-47D8-8150-990986B3C3B3}" type="pres">
      <dgm:prSet presAssocID="{A83B9118-0295-482A-9494-BBC49FBC3A54}" presName="sibTrans" presStyleCnt="0"/>
      <dgm:spPr/>
    </dgm:pt>
    <dgm:pt modelId="{30570C3E-7E26-4A8F-A1D6-873023D0C816}" type="pres">
      <dgm:prSet presAssocID="{1CD86954-9708-4CBA-AB2B-7DF52A2657B1}" presName="node" presStyleLbl="node1" presStyleIdx="3" presStyleCnt="6">
        <dgm:presLayoutVars>
          <dgm:bulletEnabled val="1"/>
        </dgm:presLayoutVars>
      </dgm:prSet>
      <dgm:spPr/>
      <dgm:t>
        <a:bodyPr/>
        <a:lstStyle/>
        <a:p>
          <a:endParaRPr lang="es-AR"/>
        </a:p>
      </dgm:t>
    </dgm:pt>
    <dgm:pt modelId="{2D025E67-E4D3-49A4-8D53-E0C76F30B083}" type="pres">
      <dgm:prSet presAssocID="{0D4D4269-625A-4C8D-A349-AF8816ADD128}" presName="sibTrans" presStyleCnt="0"/>
      <dgm:spPr/>
    </dgm:pt>
    <dgm:pt modelId="{8FFFA008-14F9-45A5-AE87-4C312FCEEE53}" type="pres">
      <dgm:prSet presAssocID="{79769803-7363-4407-B94D-2701E483BE92}" presName="node" presStyleLbl="node1" presStyleIdx="4" presStyleCnt="6">
        <dgm:presLayoutVars>
          <dgm:bulletEnabled val="1"/>
        </dgm:presLayoutVars>
      </dgm:prSet>
      <dgm:spPr/>
      <dgm:t>
        <a:bodyPr/>
        <a:lstStyle/>
        <a:p>
          <a:endParaRPr lang="es-AR"/>
        </a:p>
      </dgm:t>
    </dgm:pt>
    <dgm:pt modelId="{A19AE4DD-D5F7-4A2F-9AE1-53500106ECAA}" type="pres">
      <dgm:prSet presAssocID="{7F417459-A6B6-42BC-8FDB-E7B961BBBE64}" presName="sibTrans" presStyleCnt="0"/>
      <dgm:spPr/>
    </dgm:pt>
    <dgm:pt modelId="{3BB0FCF4-8625-4428-9234-083F55B1514F}" type="pres">
      <dgm:prSet presAssocID="{569C188C-4E2E-44AA-9E92-966ABBD33D6F}" presName="node" presStyleLbl="node1" presStyleIdx="5" presStyleCnt="6">
        <dgm:presLayoutVars>
          <dgm:bulletEnabled val="1"/>
        </dgm:presLayoutVars>
      </dgm:prSet>
      <dgm:spPr/>
      <dgm:t>
        <a:bodyPr/>
        <a:lstStyle/>
        <a:p>
          <a:endParaRPr lang="es-AR"/>
        </a:p>
      </dgm:t>
    </dgm:pt>
  </dgm:ptLst>
  <dgm:cxnLst>
    <dgm:cxn modelId="{210DBA89-4D9C-4C8A-B668-13F0FFE711FF}" type="presOf" srcId="{79769803-7363-4407-B94D-2701E483BE92}" destId="{8FFFA008-14F9-45A5-AE87-4C312FCEEE53}" srcOrd="0" destOrd="0" presId="urn:microsoft.com/office/officeart/2005/8/layout/default#1"/>
    <dgm:cxn modelId="{9B2B0D3B-3E2A-43FA-B08F-AD79FC1EDB08}" srcId="{69AF17F0-C91F-4EA9-9B21-98C25B926C75}" destId="{F7C490A8-3893-4A5D-A0BB-BAD04C4E6BCB}" srcOrd="2" destOrd="0" parTransId="{34673E10-8126-4395-8435-7F3F993523F1}" sibTransId="{A83B9118-0295-482A-9494-BBC49FBC3A54}"/>
    <dgm:cxn modelId="{CB56C1FC-6500-440A-AB22-330199E01A7C}" type="presOf" srcId="{569C188C-4E2E-44AA-9E92-966ABBD33D6F}" destId="{3BB0FCF4-8625-4428-9234-083F55B1514F}" srcOrd="0" destOrd="0" presId="urn:microsoft.com/office/officeart/2005/8/layout/default#1"/>
    <dgm:cxn modelId="{40448502-9C91-49C8-B57B-E71AF5EAF249}" srcId="{69AF17F0-C91F-4EA9-9B21-98C25B926C75}" destId="{1CD86954-9708-4CBA-AB2B-7DF52A2657B1}" srcOrd="3" destOrd="0" parTransId="{0D19D186-96BB-433F-B666-7D57B5BEEDB8}" sibTransId="{0D4D4269-625A-4C8D-A349-AF8816ADD128}"/>
    <dgm:cxn modelId="{310C964F-827D-4C50-8333-680CC1CC0B3C}" type="presOf" srcId="{69AF17F0-C91F-4EA9-9B21-98C25B926C75}" destId="{537BABA4-7231-4302-AB95-369CAB4DE28C}" srcOrd="0" destOrd="0" presId="urn:microsoft.com/office/officeart/2005/8/layout/default#1"/>
    <dgm:cxn modelId="{30652EAF-38C4-4964-AF8E-F4015CDB069A}" type="presOf" srcId="{EFCFCEDF-4803-4D38-A20D-39122189267F}" destId="{CA11708E-E810-4BD1-952E-A3CE15E8488E}" srcOrd="0" destOrd="0" presId="urn:microsoft.com/office/officeart/2005/8/layout/default#1"/>
    <dgm:cxn modelId="{00790AE4-D56C-4CE4-934F-D795D4B2CD1D}" type="presOf" srcId="{F7C490A8-3893-4A5D-A0BB-BAD04C4E6BCB}" destId="{7AFABCAF-4010-430A-A98A-ADA9526B7A0F}" srcOrd="0" destOrd="0" presId="urn:microsoft.com/office/officeart/2005/8/layout/default#1"/>
    <dgm:cxn modelId="{3CEC4C71-2267-487E-B33E-14C092E5D062}" srcId="{69AF17F0-C91F-4EA9-9B21-98C25B926C75}" destId="{79769803-7363-4407-B94D-2701E483BE92}" srcOrd="4" destOrd="0" parTransId="{BD5524D7-A035-4FC2-8C23-87DA35D4C6BC}" sibTransId="{7F417459-A6B6-42BC-8FDB-E7B961BBBE64}"/>
    <dgm:cxn modelId="{04ED326C-B53A-4D92-991A-4213BD56CA9C}" type="presOf" srcId="{3A4285FA-9D14-4E9F-AC86-A4413F27AA04}" destId="{4B5FEE51-D983-4642-8D86-A34989AE632F}" srcOrd="0" destOrd="0" presId="urn:microsoft.com/office/officeart/2005/8/layout/default#1"/>
    <dgm:cxn modelId="{D9A5CAD1-EE7B-4921-9289-F27F7DE08A4E}" type="presOf" srcId="{1CD86954-9708-4CBA-AB2B-7DF52A2657B1}" destId="{30570C3E-7E26-4A8F-A1D6-873023D0C816}" srcOrd="0" destOrd="0" presId="urn:microsoft.com/office/officeart/2005/8/layout/default#1"/>
    <dgm:cxn modelId="{66A80103-CBE3-4933-A5E5-CEBEEBC2A6AE}" srcId="{69AF17F0-C91F-4EA9-9B21-98C25B926C75}" destId="{569C188C-4E2E-44AA-9E92-966ABBD33D6F}" srcOrd="5" destOrd="0" parTransId="{3A8B26AA-9B07-4350-A1D2-6DA4E7F4B16B}" sibTransId="{2D1000D7-B0FE-4806-AA27-0ABD6E41B047}"/>
    <dgm:cxn modelId="{E784669A-010C-4923-9C14-B25D6C67627B}" srcId="{69AF17F0-C91F-4EA9-9B21-98C25B926C75}" destId="{EFCFCEDF-4803-4D38-A20D-39122189267F}" srcOrd="1" destOrd="0" parTransId="{1BC50DD6-F905-41B4-976C-594B044D159C}" sibTransId="{35985170-B6F8-45A9-B723-A746CC481EF5}"/>
    <dgm:cxn modelId="{41C68DE1-6E22-47B9-871E-2F808CBF9F53}" srcId="{69AF17F0-C91F-4EA9-9B21-98C25B926C75}" destId="{3A4285FA-9D14-4E9F-AC86-A4413F27AA04}" srcOrd="0" destOrd="0" parTransId="{53F34F64-71D6-4EB9-AC97-EB2CAB58286D}" sibTransId="{5D3F2EE7-B077-4363-A7FA-89232D802C8A}"/>
    <dgm:cxn modelId="{AD9D33FA-FF1F-4B26-ABEB-C89F9BCCA605}" type="presParOf" srcId="{537BABA4-7231-4302-AB95-369CAB4DE28C}" destId="{4B5FEE51-D983-4642-8D86-A34989AE632F}" srcOrd="0" destOrd="0" presId="urn:microsoft.com/office/officeart/2005/8/layout/default#1"/>
    <dgm:cxn modelId="{5225277E-3300-419B-8755-00A89C564478}" type="presParOf" srcId="{537BABA4-7231-4302-AB95-369CAB4DE28C}" destId="{3FBB17D2-F81F-441E-9493-3E0DF06778DA}" srcOrd="1" destOrd="0" presId="urn:microsoft.com/office/officeart/2005/8/layout/default#1"/>
    <dgm:cxn modelId="{72FC8D28-FC1F-4AC9-8EC6-4892087F1D8B}" type="presParOf" srcId="{537BABA4-7231-4302-AB95-369CAB4DE28C}" destId="{CA11708E-E810-4BD1-952E-A3CE15E8488E}" srcOrd="2" destOrd="0" presId="urn:microsoft.com/office/officeart/2005/8/layout/default#1"/>
    <dgm:cxn modelId="{6297BB5B-6E80-4BF6-A70E-EDB9E9AE94AA}" type="presParOf" srcId="{537BABA4-7231-4302-AB95-369CAB4DE28C}" destId="{46C8221A-CC02-487A-946B-534BBCB04D8D}" srcOrd="3" destOrd="0" presId="urn:microsoft.com/office/officeart/2005/8/layout/default#1"/>
    <dgm:cxn modelId="{F6AD14E0-3074-42ED-A31F-BDCBC3B859ED}" type="presParOf" srcId="{537BABA4-7231-4302-AB95-369CAB4DE28C}" destId="{7AFABCAF-4010-430A-A98A-ADA9526B7A0F}" srcOrd="4" destOrd="0" presId="urn:microsoft.com/office/officeart/2005/8/layout/default#1"/>
    <dgm:cxn modelId="{1C1D05AD-B00D-46AB-A07B-F4BA35B202AB}" type="presParOf" srcId="{537BABA4-7231-4302-AB95-369CAB4DE28C}" destId="{5E21EA3C-D6E3-47D8-8150-990986B3C3B3}" srcOrd="5" destOrd="0" presId="urn:microsoft.com/office/officeart/2005/8/layout/default#1"/>
    <dgm:cxn modelId="{51307E9E-FC23-4195-87E6-490E46BD89D3}" type="presParOf" srcId="{537BABA4-7231-4302-AB95-369CAB4DE28C}" destId="{30570C3E-7E26-4A8F-A1D6-873023D0C816}" srcOrd="6" destOrd="0" presId="urn:microsoft.com/office/officeart/2005/8/layout/default#1"/>
    <dgm:cxn modelId="{EFD504E0-CFBD-4F6F-914B-B37B817848C1}" type="presParOf" srcId="{537BABA4-7231-4302-AB95-369CAB4DE28C}" destId="{2D025E67-E4D3-49A4-8D53-E0C76F30B083}" srcOrd="7" destOrd="0" presId="urn:microsoft.com/office/officeart/2005/8/layout/default#1"/>
    <dgm:cxn modelId="{FC7EC4B0-439D-4116-B959-3450E48F2CF0}" type="presParOf" srcId="{537BABA4-7231-4302-AB95-369CAB4DE28C}" destId="{8FFFA008-14F9-45A5-AE87-4C312FCEEE53}" srcOrd="8" destOrd="0" presId="urn:microsoft.com/office/officeart/2005/8/layout/default#1"/>
    <dgm:cxn modelId="{35957DBE-5D44-4751-8418-2DCB1CA2960F}" type="presParOf" srcId="{537BABA4-7231-4302-AB95-369CAB4DE28C}" destId="{A19AE4DD-D5F7-4A2F-9AE1-53500106ECAA}" srcOrd="9" destOrd="0" presId="urn:microsoft.com/office/officeart/2005/8/layout/default#1"/>
    <dgm:cxn modelId="{93E19358-5D40-4397-8B27-3D41E6AD724B}" type="presParOf" srcId="{537BABA4-7231-4302-AB95-369CAB4DE28C}" destId="{3BB0FCF4-8625-4428-9234-083F55B1514F}" srcOrd="10"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4DAC067-2184-4D4C-8200-3563EBD6E4A2}" type="doc">
      <dgm:prSet loTypeId="urn:microsoft.com/office/officeart/2005/8/layout/vList2" loCatId="list" qsTypeId="urn:microsoft.com/office/officeart/2005/8/quickstyle/simple5" qsCatId="simple" csTypeId="urn:microsoft.com/office/officeart/2005/8/colors/accent1_2" csCatId="accent1"/>
      <dgm:spPr/>
      <dgm:t>
        <a:bodyPr/>
        <a:lstStyle/>
        <a:p>
          <a:endParaRPr lang="es-AR"/>
        </a:p>
      </dgm:t>
    </dgm:pt>
    <dgm:pt modelId="{FE15D919-5B3E-4CE7-BA6E-41552E482478}">
      <dgm:prSet/>
      <dgm:spPr/>
      <dgm:t>
        <a:bodyPr/>
        <a:lstStyle/>
        <a:p>
          <a:pPr rtl="0"/>
          <a:r>
            <a:rPr lang="es-ES" baseline="0" smtClean="0"/>
            <a:t>La propuesta reconoce una clara </a:t>
          </a:r>
          <a:r>
            <a:rPr lang="es-ES" i="1" baseline="0" smtClean="0"/>
            <a:t>finalidad diagnóstica y formativa</a:t>
          </a:r>
          <a:r>
            <a:rPr lang="es-ES" baseline="0" smtClean="0"/>
            <a:t>, en tanto procura construir un panorama lo más preciso posible que a su vez consolide una plataforma de información que propicie la construcción de conocimiento, aporte insumos para el diseño de acciones de mejora y propicie un espacio de aprendizaje provechoso. </a:t>
          </a:r>
          <a:endParaRPr lang="es-AR"/>
        </a:p>
      </dgm:t>
    </dgm:pt>
    <dgm:pt modelId="{CD8078D6-753E-4FCF-AB72-F70509C8819A}" type="parTrans" cxnId="{63AF2CDC-4CE6-4140-AE87-E082AE607AFE}">
      <dgm:prSet/>
      <dgm:spPr/>
      <dgm:t>
        <a:bodyPr/>
        <a:lstStyle/>
        <a:p>
          <a:endParaRPr lang="es-AR"/>
        </a:p>
      </dgm:t>
    </dgm:pt>
    <dgm:pt modelId="{9900A8A9-0E8E-424E-A6BA-4A9DE1B57CDD}" type="sibTrans" cxnId="{63AF2CDC-4CE6-4140-AE87-E082AE607AFE}">
      <dgm:prSet/>
      <dgm:spPr/>
      <dgm:t>
        <a:bodyPr/>
        <a:lstStyle/>
        <a:p>
          <a:endParaRPr lang="es-AR"/>
        </a:p>
      </dgm:t>
    </dgm:pt>
    <dgm:pt modelId="{249FA9FF-EB49-4F70-9810-04061AC09FF2}" type="pres">
      <dgm:prSet presAssocID="{24DAC067-2184-4D4C-8200-3563EBD6E4A2}" presName="linear" presStyleCnt="0">
        <dgm:presLayoutVars>
          <dgm:animLvl val="lvl"/>
          <dgm:resizeHandles val="exact"/>
        </dgm:presLayoutVars>
      </dgm:prSet>
      <dgm:spPr/>
      <dgm:t>
        <a:bodyPr/>
        <a:lstStyle/>
        <a:p>
          <a:endParaRPr lang="es-AR"/>
        </a:p>
      </dgm:t>
    </dgm:pt>
    <dgm:pt modelId="{B239CA91-102D-478D-B31C-187CFE8EB74C}" type="pres">
      <dgm:prSet presAssocID="{FE15D919-5B3E-4CE7-BA6E-41552E482478}" presName="parentText" presStyleLbl="node1" presStyleIdx="0" presStyleCnt="1">
        <dgm:presLayoutVars>
          <dgm:chMax val="0"/>
          <dgm:bulletEnabled val="1"/>
        </dgm:presLayoutVars>
      </dgm:prSet>
      <dgm:spPr/>
      <dgm:t>
        <a:bodyPr/>
        <a:lstStyle/>
        <a:p>
          <a:endParaRPr lang="es-AR"/>
        </a:p>
      </dgm:t>
    </dgm:pt>
  </dgm:ptLst>
  <dgm:cxnLst>
    <dgm:cxn modelId="{00BD5B71-7AC7-47BC-AEE4-AF904F207613}" type="presOf" srcId="{FE15D919-5B3E-4CE7-BA6E-41552E482478}" destId="{B239CA91-102D-478D-B31C-187CFE8EB74C}" srcOrd="0" destOrd="0" presId="urn:microsoft.com/office/officeart/2005/8/layout/vList2"/>
    <dgm:cxn modelId="{6F45D2D1-C7E5-470D-861B-A4A75AEFCF50}" type="presOf" srcId="{24DAC067-2184-4D4C-8200-3563EBD6E4A2}" destId="{249FA9FF-EB49-4F70-9810-04061AC09FF2}" srcOrd="0" destOrd="0" presId="urn:microsoft.com/office/officeart/2005/8/layout/vList2"/>
    <dgm:cxn modelId="{63AF2CDC-4CE6-4140-AE87-E082AE607AFE}" srcId="{24DAC067-2184-4D4C-8200-3563EBD6E4A2}" destId="{FE15D919-5B3E-4CE7-BA6E-41552E482478}" srcOrd="0" destOrd="0" parTransId="{CD8078D6-753E-4FCF-AB72-F70509C8819A}" sibTransId="{9900A8A9-0E8E-424E-A6BA-4A9DE1B57CDD}"/>
    <dgm:cxn modelId="{ED39E271-1433-4961-AAAE-CD2AC392C01D}" type="presParOf" srcId="{249FA9FF-EB49-4F70-9810-04061AC09FF2}" destId="{B239CA91-102D-478D-B31C-187CFE8EB74C}"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894218C-14EC-4A78-BA73-664630777296}" type="doc">
      <dgm:prSet loTypeId="urn:microsoft.com/office/officeart/2005/8/layout/hList6" loCatId="list" qsTypeId="urn:microsoft.com/office/officeart/2005/8/quickstyle/simple5" qsCatId="simple" csTypeId="urn:microsoft.com/office/officeart/2005/8/colors/colorful5" csCatId="colorful" phldr="1"/>
      <dgm:spPr/>
      <dgm:t>
        <a:bodyPr/>
        <a:lstStyle/>
        <a:p>
          <a:endParaRPr lang="es-AR"/>
        </a:p>
      </dgm:t>
    </dgm:pt>
    <dgm:pt modelId="{E946F668-ED97-4239-BDA0-46CD65A4DF57}">
      <dgm:prSet phldrT="[Texto]"/>
      <dgm:spPr/>
      <dgm:t>
        <a:bodyPr/>
        <a:lstStyle/>
        <a:p>
          <a:r>
            <a:rPr lang="es-AR" dirty="0" smtClean="0"/>
            <a:t>Ampliación de la experiencia en curso </a:t>
          </a:r>
          <a:endParaRPr lang="es-AR" dirty="0"/>
        </a:p>
      </dgm:t>
    </dgm:pt>
    <dgm:pt modelId="{1D898319-D6F5-4A5C-A27E-31BB353FCFA1}" type="parTrans" cxnId="{95826737-1375-4C1B-A8A3-B59A62BDBD36}">
      <dgm:prSet/>
      <dgm:spPr/>
      <dgm:t>
        <a:bodyPr/>
        <a:lstStyle/>
        <a:p>
          <a:endParaRPr lang="es-AR"/>
        </a:p>
      </dgm:t>
    </dgm:pt>
    <dgm:pt modelId="{0C23412F-7BED-4932-A8A6-9B36B0D50C8B}" type="sibTrans" cxnId="{95826737-1375-4C1B-A8A3-B59A62BDBD36}">
      <dgm:prSet/>
      <dgm:spPr/>
      <dgm:t>
        <a:bodyPr/>
        <a:lstStyle/>
        <a:p>
          <a:endParaRPr lang="es-AR"/>
        </a:p>
      </dgm:t>
    </dgm:pt>
    <dgm:pt modelId="{7B621876-F9CB-4116-805B-9EE6CDD8A4F0}">
      <dgm:prSet phldrT="[Texto]"/>
      <dgm:spPr/>
      <dgm:t>
        <a:bodyPr/>
        <a:lstStyle/>
        <a:p>
          <a:r>
            <a:rPr lang="es-AR" dirty="0" smtClean="0"/>
            <a:t>Inicio del proceso de revisión curricular </a:t>
          </a:r>
          <a:endParaRPr lang="es-AR" dirty="0"/>
        </a:p>
      </dgm:t>
    </dgm:pt>
    <dgm:pt modelId="{9CD9DA8A-1E91-46D7-AD0A-492711D0A9C1}" type="parTrans" cxnId="{31F4272B-F173-4108-A990-FB16A323DF5A}">
      <dgm:prSet/>
      <dgm:spPr/>
      <dgm:t>
        <a:bodyPr/>
        <a:lstStyle/>
        <a:p>
          <a:endParaRPr lang="es-AR"/>
        </a:p>
      </dgm:t>
    </dgm:pt>
    <dgm:pt modelId="{04E7FD7E-9396-4C09-897E-D7828F7F6243}" type="sibTrans" cxnId="{31F4272B-F173-4108-A990-FB16A323DF5A}">
      <dgm:prSet/>
      <dgm:spPr/>
      <dgm:t>
        <a:bodyPr/>
        <a:lstStyle/>
        <a:p>
          <a:endParaRPr lang="es-AR"/>
        </a:p>
      </dgm:t>
    </dgm:pt>
    <dgm:pt modelId="{DDEA38C6-3C5A-4050-82E6-2272219EC5C4}">
      <dgm:prSet phldrT="[Texto]"/>
      <dgm:spPr/>
      <dgm:t>
        <a:bodyPr/>
        <a:lstStyle/>
        <a:p>
          <a:r>
            <a:rPr lang="es-AR" dirty="0" smtClean="0"/>
            <a:t>Diseño e implementación de un proceso de formación pedagógica destinado a los docentes </a:t>
          </a:r>
          <a:endParaRPr lang="es-AR" dirty="0"/>
        </a:p>
      </dgm:t>
    </dgm:pt>
    <dgm:pt modelId="{56509A2F-9C06-4893-B29B-174BD5E3B1FF}" type="parTrans" cxnId="{CB9B7AAB-B80D-435B-BEB7-C5AA51DE8E40}">
      <dgm:prSet/>
      <dgm:spPr/>
      <dgm:t>
        <a:bodyPr/>
        <a:lstStyle/>
        <a:p>
          <a:endParaRPr lang="es-AR"/>
        </a:p>
      </dgm:t>
    </dgm:pt>
    <dgm:pt modelId="{317A3CD4-33D1-4D1F-9EB7-FBD9DD05854F}" type="sibTrans" cxnId="{CB9B7AAB-B80D-435B-BEB7-C5AA51DE8E40}">
      <dgm:prSet/>
      <dgm:spPr/>
      <dgm:t>
        <a:bodyPr/>
        <a:lstStyle/>
        <a:p>
          <a:endParaRPr lang="es-AR"/>
        </a:p>
      </dgm:t>
    </dgm:pt>
    <dgm:pt modelId="{726E609D-9FF5-4B18-8F66-69D731C032C4}" type="pres">
      <dgm:prSet presAssocID="{E894218C-14EC-4A78-BA73-664630777296}" presName="Name0" presStyleCnt="0">
        <dgm:presLayoutVars>
          <dgm:dir/>
          <dgm:resizeHandles val="exact"/>
        </dgm:presLayoutVars>
      </dgm:prSet>
      <dgm:spPr/>
      <dgm:t>
        <a:bodyPr/>
        <a:lstStyle/>
        <a:p>
          <a:endParaRPr lang="es-AR"/>
        </a:p>
      </dgm:t>
    </dgm:pt>
    <dgm:pt modelId="{04891FC0-3604-47FB-B79E-25813AF0846A}" type="pres">
      <dgm:prSet presAssocID="{E946F668-ED97-4239-BDA0-46CD65A4DF57}" presName="node" presStyleLbl="node1" presStyleIdx="0" presStyleCnt="3">
        <dgm:presLayoutVars>
          <dgm:bulletEnabled val="1"/>
        </dgm:presLayoutVars>
      </dgm:prSet>
      <dgm:spPr/>
      <dgm:t>
        <a:bodyPr/>
        <a:lstStyle/>
        <a:p>
          <a:endParaRPr lang="es-AR"/>
        </a:p>
      </dgm:t>
    </dgm:pt>
    <dgm:pt modelId="{12C12C32-5DBB-4842-BD91-8C57556F11FC}" type="pres">
      <dgm:prSet presAssocID="{0C23412F-7BED-4932-A8A6-9B36B0D50C8B}" presName="sibTrans" presStyleCnt="0"/>
      <dgm:spPr/>
    </dgm:pt>
    <dgm:pt modelId="{4F450042-6AD2-42DD-940A-3F11D0566A42}" type="pres">
      <dgm:prSet presAssocID="{7B621876-F9CB-4116-805B-9EE6CDD8A4F0}" presName="node" presStyleLbl="node1" presStyleIdx="1" presStyleCnt="3">
        <dgm:presLayoutVars>
          <dgm:bulletEnabled val="1"/>
        </dgm:presLayoutVars>
      </dgm:prSet>
      <dgm:spPr/>
      <dgm:t>
        <a:bodyPr/>
        <a:lstStyle/>
        <a:p>
          <a:endParaRPr lang="es-AR"/>
        </a:p>
      </dgm:t>
    </dgm:pt>
    <dgm:pt modelId="{98B44C63-346A-4A9F-8EF0-3C1E35DE0955}" type="pres">
      <dgm:prSet presAssocID="{04E7FD7E-9396-4C09-897E-D7828F7F6243}" presName="sibTrans" presStyleCnt="0"/>
      <dgm:spPr/>
    </dgm:pt>
    <dgm:pt modelId="{BCAE6621-CFA1-4E27-92CC-96810B8321D5}" type="pres">
      <dgm:prSet presAssocID="{DDEA38C6-3C5A-4050-82E6-2272219EC5C4}" presName="node" presStyleLbl="node1" presStyleIdx="2" presStyleCnt="3">
        <dgm:presLayoutVars>
          <dgm:bulletEnabled val="1"/>
        </dgm:presLayoutVars>
      </dgm:prSet>
      <dgm:spPr/>
      <dgm:t>
        <a:bodyPr/>
        <a:lstStyle/>
        <a:p>
          <a:endParaRPr lang="es-AR"/>
        </a:p>
      </dgm:t>
    </dgm:pt>
  </dgm:ptLst>
  <dgm:cxnLst>
    <dgm:cxn modelId="{FC49DAEB-6949-46CC-B9CB-E41A5B766D8D}" type="presOf" srcId="{DDEA38C6-3C5A-4050-82E6-2272219EC5C4}" destId="{BCAE6621-CFA1-4E27-92CC-96810B8321D5}" srcOrd="0" destOrd="0" presId="urn:microsoft.com/office/officeart/2005/8/layout/hList6"/>
    <dgm:cxn modelId="{18025099-EFA6-4D6E-AF94-75E68A0E8C3A}" type="presOf" srcId="{7B621876-F9CB-4116-805B-9EE6CDD8A4F0}" destId="{4F450042-6AD2-42DD-940A-3F11D0566A42}" srcOrd="0" destOrd="0" presId="urn:microsoft.com/office/officeart/2005/8/layout/hList6"/>
    <dgm:cxn modelId="{CB9B7AAB-B80D-435B-BEB7-C5AA51DE8E40}" srcId="{E894218C-14EC-4A78-BA73-664630777296}" destId="{DDEA38C6-3C5A-4050-82E6-2272219EC5C4}" srcOrd="2" destOrd="0" parTransId="{56509A2F-9C06-4893-B29B-174BD5E3B1FF}" sibTransId="{317A3CD4-33D1-4D1F-9EB7-FBD9DD05854F}"/>
    <dgm:cxn modelId="{6B521F0F-BFF2-4510-8A43-9101611A23A8}" type="presOf" srcId="{E894218C-14EC-4A78-BA73-664630777296}" destId="{726E609D-9FF5-4B18-8F66-69D731C032C4}" srcOrd="0" destOrd="0" presId="urn:microsoft.com/office/officeart/2005/8/layout/hList6"/>
    <dgm:cxn modelId="{C971CBFB-156C-4E43-8676-85C93C1DB888}" type="presOf" srcId="{E946F668-ED97-4239-BDA0-46CD65A4DF57}" destId="{04891FC0-3604-47FB-B79E-25813AF0846A}" srcOrd="0" destOrd="0" presId="urn:microsoft.com/office/officeart/2005/8/layout/hList6"/>
    <dgm:cxn modelId="{95826737-1375-4C1B-A8A3-B59A62BDBD36}" srcId="{E894218C-14EC-4A78-BA73-664630777296}" destId="{E946F668-ED97-4239-BDA0-46CD65A4DF57}" srcOrd="0" destOrd="0" parTransId="{1D898319-D6F5-4A5C-A27E-31BB353FCFA1}" sibTransId="{0C23412F-7BED-4932-A8A6-9B36B0D50C8B}"/>
    <dgm:cxn modelId="{31F4272B-F173-4108-A990-FB16A323DF5A}" srcId="{E894218C-14EC-4A78-BA73-664630777296}" destId="{7B621876-F9CB-4116-805B-9EE6CDD8A4F0}" srcOrd="1" destOrd="0" parTransId="{9CD9DA8A-1E91-46D7-AD0A-492711D0A9C1}" sibTransId="{04E7FD7E-9396-4C09-897E-D7828F7F6243}"/>
    <dgm:cxn modelId="{00E1E568-A003-4A77-A742-965D92CABA9C}" type="presParOf" srcId="{726E609D-9FF5-4B18-8F66-69D731C032C4}" destId="{04891FC0-3604-47FB-B79E-25813AF0846A}" srcOrd="0" destOrd="0" presId="urn:microsoft.com/office/officeart/2005/8/layout/hList6"/>
    <dgm:cxn modelId="{B276BF73-8837-418E-9E78-997374AF3C62}" type="presParOf" srcId="{726E609D-9FF5-4B18-8F66-69D731C032C4}" destId="{12C12C32-5DBB-4842-BD91-8C57556F11FC}" srcOrd="1" destOrd="0" presId="urn:microsoft.com/office/officeart/2005/8/layout/hList6"/>
    <dgm:cxn modelId="{D5EDE403-0379-4026-877D-6A234FDEA6EC}" type="presParOf" srcId="{726E609D-9FF5-4B18-8F66-69D731C032C4}" destId="{4F450042-6AD2-42DD-940A-3F11D0566A42}" srcOrd="2" destOrd="0" presId="urn:microsoft.com/office/officeart/2005/8/layout/hList6"/>
    <dgm:cxn modelId="{92392A51-1797-44D4-AD02-8DB92DAC1145}" type="presParOf" srcId="{726E609D-9FF5-4B18-8F66-69D731C032C4}" destId="{98B44C63-346A-4A9F-8EF0-3C1E35DE0955}" srcOrd="3" destOrd="0" presId="urn:microsoft.com/office/officeart/2005/8/layout/hList6"/>
    <dgm:cxn modelId="{326A7344-541B-40DF-A9E5-3A30A347466D}" type="presParOf" srcId="{726E609D-9FF5-4B18-8F66-69D731C032C4}" destId="{BCAE6621-CFA1-4E27-92CC-96810B8321D5}"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563817-B714-4346-9F3E-265386AFCBF0}">
      <dsp:nvSpPr>
        <dsp:cNvPr id="0" name=""/>
        <dsp:cNvSpPr/>
      </dsp:nvSpPr>
      <dsp:spPr>
        <a:xfrm>
          <a:off x="0" y="288789"/>
          <a:ext cx="8407400" cy="50193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s-AR" sz="2200" kern="1200" dirty="0" smtClean="0"/>
            <a:t>Universidad de Lomas de Zamora -  </a:t>
          </a:r>
          <a:r>
            <a:rPr lang="es-AR" sz="2200" kern="1200" dirty="0" err="1" smtClean="0"/>
            <a:t>Pcia</a:t>
          </a:r>
          <a:r>
            <a:rPr lang="es-AR" sz="2200" kern="1200" dirty="0" smtClean="0"/>
            <a:t> de Buenos Aires- Argentina </a:t>
          </a:r>
          <a:endParaRPr lang="es-AR" sz="2200" kern="1200" dirty="0"/>
        </a:p>
      </dsp:txBody>
      <dsp:txXfrm>
        <a:off x="0" y="288789"/>
        <a:ext cx="8407400" cy="501930"/>
      </dsp:txXfrm>
    </dsp:sp>
    <dsp:sp modelId="{40C5F468-A225-43B4-A8E0-19FEF0281E34}">
      <dsp:nvSpPr>
        <dsp:cNvPr id="0" name=""/>
        <dsp:cNvSpPr/>
      </dsp:nvSpPr>
      <dsp:spPr>
        <a:xfrm>
          <a:off x="0" y="790719"/>
          <a:ext cx="8407400"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935"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s-AR" sz="1700" kern="1200" dirty="0" smtClean="0"/>
            <a:t>Conurbano de Buenos Aires </a:t>
          </a:r>
          <a:endParaRPr lang="es-AR" sz="1700" kern="1200" dirty="0"/>
        </a:p>
        <a:p>
          <a:pPr marL="171450" lvl="1" indent="-171450" algn="l" defTabSz="755650">
            <a:lnSpc>
              <a:spcPct val="90000"/>
            </a:lnSpc>
            <a:spcBef>
              <a:spcPct val="0"/>
            </a:spcBef>
            <a:spcAft>
              <a:spcPct val="20000"/>
            </a:spcAft>
            <a:buChar char="••"/>
          </a:pPr>
          <a:r>
            <a:rPr lang="es-AR" sz="1700" kern="1200" dirty="0" smtClean="0"/>
            <a:t>Población a la que atiende</a:t>
          </a:r>
          <a:endParaRPr lang="es-AR" sz="1700" kern="1200" dirty="0"/>
        </a:p>
      </dsp:txBody>
      <dsp:txXfrm>
        <a:off x="0" y="790719"/>
        <a:ext cx="8407400" cy="546480"/>
      </dsp:txXfrm>
    </dsp:sp>
    <dsp:sp modelId="{B71723BD-7D33-43A8-9CD6-9434CE3A3380}">
      <dsp:nvSpPr>
        <dsp:cNvPr id="0" name=""/>
        <dsp:cNvSpPr/>
      </dsp:nvSpPr>
      <dsp:spPr>
        <a:xfrm>
          <a:off x="0" y="1368770"/>
          <a:ext cx="8407400" cy="501930"/>
        </a:xfrm>
        <a:prstGeom prst="roundRect">
          <a:avLst/>
        </a:prstGeom>
        <a:solidFill>
          <a:schemeClr val="accent5">
            <a:hueOff val="-4132458"/>
            <a:satOff val="6183"/>
            <a:lumOff val="-692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s-AR" sz="2200" kern="1200" dirty="0" smtClean="0"/>
            <a:t>Facultad de Ciencias Sociales </a:t>
          </a:r>
          <a:endParaRPr lang="es-AR" sz="2200" kern="1200" dirty="0"/>
        </a:p>
      </dsp:txBody>
      <dsp:txXfrm>
        <a:off x="0" y="1368770"/>
        <a:ext cx="8407400" cy="501930"/>
      </dsp:txXfrm>
    </dsp:sp>
    <dsp:sp modelId="{46A8680C-212D-40A5-8BFB-C7336E28DAE7}">
      <dsp:nvSpPr>
        <dsp:cNvPr id="0" name=""/>
        <dsp:cNvSpPr/>
      </dsp:nvSpPr>
      <dsp:spPr>
        <a:xfrm>
          <a:off x="0" y="1839130"/>
          <a:ext cx="8407400"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935"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s-AR" sz="1700" kern="1200" dirty="0" smtClean="0"/>
            <a:t>10 </a:t>
          </a:r>
          <a:r>
            <a:rPr lang="es-AR" sz="1700" kern="1200" dirty="0" smtClean="0"/>
            <a:t>Carreras de grado </a:t>
          </a:r>
          <a:endParaRPr lang="es-AR" sz="1700" kern="1200" dirty="0"/>
        </a:p>
        <a:p>
          <a:pPr marL="171450" lvl="1" indent="-171450" algn="l" defTabSz="755650">
            <a:lnSpc>
              <a:spcPct val="90000"/>
            </a:lnSpc>
            <a:spcBef>
              <a:spcPct val="0"/>
            </a:spcBef>
            <a:spcAft>
              <a:spcPct val="20000"/>
            </a:spcAft>
            <a:buChar char="••"/>
          </a:pPr>
          <a:r>
            <a:rPr lang="es-AR" sz="1700" kern="1200" dirty="0" smtClean="0"/>
            <a:t>6 Carreras de posgrado </a:t>
          </a:r>
          <a:endParaRPr lang="es-AR" sz="1700" kern="1200" dirty="0"/>
        </a:p>
      </dsp:txBody>
      <dsp:txXfrm>
        <a:off x="0" y="1839130"/>
        <a:ext cx="8407400" cy="546480"/>
      </dsp:txXfrm>
    </dsp:sp>
    <dsp:sp modelId="{87613127-0152-4998-B2AE-1E0348040ADA}">
      <dsp:nvSpPr>
        <dsp:cNvPr id="0" name=""/>
        <dsp:cNvSpPr/>
      </dsp:nvSpPr>
      <dsp:spPr>
        <a:xfrm>
          <a:off x="0" y="2385610"/>
          <a:ext cx="8407400" cy="501930"/>
        </a:xfrm>
        <a:prstGeom prst="roundRect">
          <a:avLst/>
        </a:prstGeom>
        <a:solidFill>
          <a:schemeClr val="accent5">
            <a:hueOff val="-8264916"/>
            <a:satOff val="12367"/>
            <a:lumOff val="-1385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s-AR" sz="2200" kern="1200" dirty="0" smtClean="0"/>
            <a:t>Secretaria de Planeamiento y Evaluación Académica</a:t>
          </a:r>
          <a:endParaRPr lang="es-AR" sz="2200" kern="1200" dirty="0"/>
        </a:p>
      </dsp:txBody>
      <dsp:txXfrm>
        <a:off x="0" y="2385610"/>
        <a:ext cx="8407400" cy="501930"/>
      </dsp:txXfrm>
    </dsp:sp>
    <dsp:sp modelId="{4C133CA3-16F4-4F82-A60A-E740E248D497}">
      <dsp:nvSpPr>
        <dsp:cNvPr id="0" name=""/>
        <dsp:cNvSpPr/>
      </dsp:nvSpPr>
      <dsp:spPr>
        <a:xfrm>
          <a:off x="0" y="2887540"/>
          <a:ext cx="8407400"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935"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s-AR" sz="1700" kern="1200" dirty="0" smtClean="0"/>
            <a:t>Responsabilidad directa en la gestión académica </a:t>
          </a:r>
          <a:endParaRPr lang="es-AR" sz="1700" kern="1200" dirty="0"/>
        </a:p>
      </dsp:txBody>
      <dsp:txXfrm>
        <a:off x="0" y="2887540"/>
        <a:ext cx="8407400" cy="364320"/>
      </dsp:txXfrm>
    </dsp:sp>
    <dsp:sp modelId="{B70305EC-04D5-4F8D-A640-915CE5D53999}">
      <dsp:nvSpPr>
        <dsp:cNvPr id="0" name=""/>
        <dsp:cNvSpPr/>
      </dsp:nvSpPr>
      <dsp:spPr>
        <a:xfrm>
          <a:off x="0" y="3251860"/>
          <a:ext cx="8407400" cy="501930"/>
        </a:xfrm>
        <a:prstGeom prst="roundRect">
          <a:avLst/>
        </a:prstGeom>
        <a:solidFill>
          <a:schemeClr val="accent5">
            <a:hueOff val="-12397374"/>
            <a:satOff val="18550"/>
            <a:lumOff val="-2078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s-AR" sz="2200" kern="1200" dirty="0" smtClean="0"/>
            <a:t>Instituto de Currículo y Evaluación</a:t>
          </a:r>
          <a:endParaRPr lang="es-AR" sz="2200" kern="1200" dirty="0"/>
        </a:p>
      </dsp:txBody>
      <dsp:txXfrm>
        <a:off x="0" y="3251860"/>
        <a:ext cx="8407400" cy="501930"/>
      </dsp:txXfrm>
    </dsp:sp>
    <dsp:sp modelId="{C77BD3CF-771D-4366-803D-DA0DC489BF01}">
      <dsp:nvSpPr>
        <dsp:cNvPr id="0" name=""/>
        <dsp:cNvSpPr/>
      </dsp:nvSpPr>
      <dsp:spPr>
        <a:xfrm>
          <a:off x="0" y="3753790"/>
          <a:ext cx="8407400"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935"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s-AR" sz="1700" kern="1200" dirty="0" smtClean="0"/>
            <a:t>Espacio de desarrollo y producción académica  </a:t>
          </a:r>
          <a:endParaRPr lang="es-AR" sz="1700" kern="1200" dirty="0"/>
        </a:p>
      </dsp:txBody>
      <dsp:txXfrm>
        <a:off x="0" y="3753790"/>
        <a:ext cx="8407400" cy="36432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D51857-4826-49FF-84DE-4374C01CDD27}">
      <dsp:nvSpPr>
        <dsp:cNvPr id="0" name=""/>
        <dsp:cNvSpPr/>
      </dsp:nvSpPr>
      <dsp:spPr>
        <a:xfrm>
          <a:off x="0" y="521970"/>
          <a:ext cx="8407400" cy="3362960"/>
        </a:xfrm>
        <a:prstGeom prst="leftRightRibbon">
          <a:avLst/>
        </a:prstGeom>
        <a:gradFill rotWithShape="0">
          <a:gsLst>
            <a:gs pos="0">
              <a:schemeClr val="dk2">
                <a:hueOff val="0"/>
                <a:satOff val="0"/>
                <a:lumOff val="0"/>
                <a:alphaOff val="0"/>
              </a:schemeClr>
            </a:gs>
            <a:gs pos="90000">
              <a:schemeClr val="dk2">
                <a:hueOff val="0"/>
                <a:satOff val="0"/>
                <a:lumOff val="0"/>
                <a:alphaOff val="0"/>
                <a:shade val="100000"/>
              </a:schemeClr>
            </a:gs>
            <a:gs pos="100000">
              <a:schemeClr val="dk2">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sp>
    <dsp:sp modelId="{0A2E6846-29C5-47A5-A520-CB03578C50FD}">
      <dsp:nvSpPr>
        <dsp:cNvPr id="0" name=""/>
        <dsp:cNvSpPr/>
      </dsp:nvSpPr>
      <dsp:spPr>
        <a:xfrm>
          <a:off x="1008888" y="1110487"/>
          <a:ext cx="2774442" cy="1647850"/>
        </a:xfrm>
        <a:prstGeom prst="rect">
          <a:avLst/>
        </a:prstGeom>
        <a:noFill/>
        <a:ln>
          <a:noFill/>
        </a:ln>
        <a:effectLst>
          <a:outerShdw blurRad="31750" dist="25400" dir="5400000" rotWithShape="0">
            <a:srgbClr val="000000">
              <a:alpha val="50000"/>
            </a:srgbClr>
          </a:outerShdw>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99568" rIns="0" bIns="106680" numCol="1" spcCol="1270" anchor="ctr" anchorCtr="0">
          <a:noAutofit/>
        </a:bodyPr>
        <a:lstStyle/>
        <a:p>
          <a:pPr lvl="0" algn="ctr" defTabSz="1244600">
            <a:lnSpc>
              <a:spcPct val="90000"/>
            </a:lnSpc>
            <a:spcBef>
              <a:spcPct val="0"/>
            </a:spcBef>
            <a:spcAft>
              <a:spcPct val="35000"/>
            </a:spcAft>
          </a:pPr>
          <a:r>
            <a:rPr lang="es-AR" sz="2800" kern="1200" dirty="0" smtClean="0"/>
            <a:t>Muchas 	gracias</a:t>
          </a:r>
          <a:endParaRPr lang="es-AR" sz="2800" kern="1200" dirty="0"/>
        </a:p>
      </dsp:txBody>
      <dsp:txXfrm>
        <a:off x="1008888" y="1110487"/>
        <a:ext cx="2774442" cy="1647850"/>
      </dsp:txXfrm>
    </dsp:sp>
    <dsp:sp modelId="{D10A40FB-D29E-4077-9EE9-27FEA4524392}">
      <dsp:nvSpPr>
        <dsp:cNvPr id="0" name=""/>
        <dsp:cNvSpPr/>
      </dsp:nvSpPr>
      <dsp:spPr>
        <a:xfrm>
          <a:off x="4203700" y="1648561"/>
          <a:ext cx="3278886" cy="1647850"/>
        </a:xfrm>
        <a:prstGeom prst="rect">
          <a:avLst/>
        </a:prstGeom>
        <a:noFill/>
        <a:ln>
          <a:noFill/>
        </a:ln>
        <a:effectLst>
          <a:outerShdw blurRad="31750" dist="25400" dir="5400000" rotWithShape="0">
            <a:srgbClr val="000000">
              <a:alpha val="50000"/>
            </a:srgbClr>
          </a:outerShdw>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99568" rIns="0" bIns="106680" numCol="1" spcCol="1270" anchor="ctr" anchorCtr="0">
          <a:noAutofit/>
        </a:bodyPr>
        <a:lstStyle/>
        <a:p>
          <a:pPr lvl="0" algn="ctr" defTabSz="1244600">
            <a:lnSpc>
              <a:spcPct val="90000"/>
            </a:lnSpc>
            <a:spcBef>
              <a:spcPct val="0"/>
            </a:spcBef>
            <a:spcAft>
              <a:spcPct val="35000"/>
            </a:spcAft>
          </a:pPr>
          <a:r>
            <a:rPr lang="es-AR" sz="2800" kern="1200" dirty="0" smtClean="0">
              <a:hlinkClick xmlns:r="http://schemas.openxmlformats.org/officeDocument/2006/relationships" r:id="rId1"/>
            </a:rPr>
            <a:t>spyea@unlz.edu.ar</a:t>
          </a:r>
          <a:endParaRPr lang="es-AR" sz="2800" kern="1200" dirty="0" smtClean="0"/>
        </a:p>
        <a:p>
          <a:pPr lvl="0" algn="ctr" defTabSz="1244600">
            <a:lnSpc>
              <a:spcPct val="90000"/>
            </a:lnSpc>
            <a:spcBef>
              <a:spcPct val="0"/>
            </a:spcBef>
            <a:spcAft>
              <a:spcPct val="35000"/>
            </a:spcAft>
          </a:pPr>
          <a:r>
            <a:rPr lang="es-AR" sz="2800" kern="1200" dirty="0" smtClean="0">
              <a:hlinkClick xmlns:r="http://schemas.openxmlformats.org/officeDocument/2006/relationships" r:id="rId2"/>
            </a:rPr>
            <a:t>spyeunlz@gmail.com</a:t>
          </a:r>
          <a:endParaRPr lang="es-AR" sz="2800" kern="1200" dirty="0" smtClean="0"/>
        </a:p>
        <a:p>
          <a:pPr lvl="0" algn="ctr" defTabSz="1244600">
            <a:lnSpc>
              <a:spcPct val="90000"/>
            </a:lnSpc>
            <a:spcBef>
              <a:spcPct val="0"/>
            </a:spcBef>
            <a:spcAft>
              <a:spcPct val="35000"/>
            </a:spcAft>
          </a:pPr>
          <a:endParaRPr lang="es-AR" sz="2800" kern="1200" dirty="0"/>
        </a:p>
      </dsp:txBody>
      <dsp:txXfrm>
        <a:off x="4203700" y="1648561"/>
        <a:ext cx="3278886" cy="164785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5E4D4DC-9AF5-4AA8-AEC1-FA9C215AA26C}">
      <dsp:nvSpPr>
        <dsp:cNvPr id="0" name=""/>
        <dsp:cNvSpPr/>
      </dsp:nvSpPr>
      <dsp:spPr>
        <a:xfrm>
          <a:off x="0" y="2659797"/>
          <a:ext cx="8407400" cy="1745115"/>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s-AR" sz="2300" kern="1200" dirty="0" smtClean="0"/>
            <a:t>En todas las cátedras de las diferentes carreras de la Facultad  de Ciencias Sociales </a:t>
          </a:r>
          <a:endParaRPr lang="es-AR" sz="2300" kern="1200" dirty="0"/>
        </a:p>
      </dsp:txBody>
      <dsp:txXfrm>
        <a:off x="0" y="2659797"/>
        <a:ext cx="8407400" cy="942362"/>
      </dsp:txXfrm>
    </dsp:sp>
    <dsp:sp modelId="{6E33E506-B50D-4F61-A70C-6D318193837A}">
      <dsp:nvSpPr>
        <dsp:cNvPr id="0" name=""/>
        <dsp:cNvSpPr/>
      </dsp:nvSpPr>
      <dsp:spPr>
        <a:xfrm>
          <a:off x="0" y="3567257"/>
          <a:ext cx="8407400" cy="802752"/>
        </a:xfrm>
        <a:prstGeom prst="rect">
          <a:avLst/>
        </a:prstGeom>
        <a:solidFill>
          <a:schemeClr val="accent6">
            <a:alpha val="90000"/>
            <a:tint val="40000"/>
            <a:hueOff val="0"/>
            <a:satOff val="0"/>
            <a:lumOff val="0"/>
            <a:alphaOff val="0"/>
          </a:schemeClr>
        </a:solidFill>
        <a:ln w="1905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s-AR" sz="2000" kern="1200" dirty="0" smtClean="0"/>
            <a:t>2013 Inicio con  las  materias de primer año </a:t>
          </a:r>
          <a:endParaRPr lang="es-AR" sz="2000" kern="1200" dirty="0"/>
        </a:p>
      </dsp:txBody>
      <dsp:txXfrm>
        <a:off x="0" y="3567257"/>
        <a:ext cx="8407400" cy="802752"/>
      </dsp:txXfrm>
    </dsp:sp>
    <dsp:sp modelId="{E360291C-8936-4EE7-82B1-AFD210ABED11}">
      <dsp:nvSpPr>
        <dsp:cNvPr id="0" name=""/>
        <dsp:cNvSpPr/>
      </dsp:nvSpPr>
      <dsp:spPr>
        <a:xfrm rot="10800000">
          <a:off x="0" y="1987"/>
          <a:ext cx="8407400" cy="2683987"/>
        </a:xfrm>
        <a:prstGeom prst="upArrowCallou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s-AR" sz="2300" kern="1200" dirty="0" smtClean="0"/>
            <a:t>ESTUDIO SOBRE</a:t>
          </a:r>
          <a:endParaRPr lang="es-AR" sz="2300" kern="1200" dirty="0"/>
        </a:p>
      </dsp:txBody>
      <dsp:txXfrm>
        <a:off x="0" y="1987"/>
        <a:ext cx="8407400" cy="942079"/>
      </dsp:txXfrm>
    </dsp:sp>
    <dsp:sp modelId="{18E05338-3035-4032-9C1D-58AA664A6CB2}">
      <dsp:nvSpPr>
        <dsp:cNvPr id="0" name=""/>
        <dsp:cNvSpPr/>
      </dsp:nvSpPr>
      <dsp:spPr>
        <a:xfrm>
          <a:off x="0" y="944066"/>
          <a:ext cx="4203700" cy="802512"/>
        </a:xfrm>
        <a:prstGeom prst="rect">
          <a:avLst/>
        </a:prstGeom>
        <a:solidFill>
          <a:schemeClr val="accent6">
            <a:alpha val="90000"/>
            <a:tint val="40000"/>
            <a:hueOff val="0"/>
            <a:satOff val="0"/>
            <a:lumOff val="0"/>
            <a:alphaOff val="0"/>
          </a:schemeClr>
        </a:solidFill>
        <a:ln w="1905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s-AR" sz="2000" kern="1200" dirty="0" smtClean="0"/>
            <a:t>LAS PRACTICAS ESTUDIANTILES EN RELACION CON EL APRENDIZAJE </a:t>
          </a:r>
          <a:endParaRPr lang="es-AR" sz="2000" kern="1200" dirty="0"/>
        </a:p>
      </dsp:txBody>
      <dsp:txXfrm>
        <a:off x="0" y="944066"/>
        <a:ext cx="4203700" cy="802512"/>
      </dsp:txXfrm>
    </dsp:sp>
    <dsp:sp modelId="{FC345E2E-63A7-4E51-AB21-4A4656585B74}">
      <dsp:nvSpPr>
        <dsp:cNvPr id="0" name=""/>
        <dsp:cNvSpPr/>
      </dsp:nvSpPr>
      <dsp:spPr>
        <a:xfrm>
          <a:off x="4203700" y="944066"/>
          <a:ext cx="4203700" cy="802512"/>
        </a:xfrm>
        <a:prstGeom prst="rect">
          <a:avLst/>
        </a:prstGeom>
        <a:solidFill>
          <a:schemeClr val="accent6">
            <a:alpha val="90000"/>
            <a:tint val="40000"/>
            <a:hueOff val="0"/>
            <a:satOff val="0"/>
            <a:lumOff val="0"/>
            <a:alphaOff val="0"/>
          </a:schemeClr>
        </a:solidFill>
        <a:ln w="1905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s-AR" sz="2000" kern="1200" dirty="0" smtClean="0"/>
            <a:t>Y LAS REPRESENTACIONES ACERCA DE LA ENSEÑANZA </a:t>
          </a:r>
          <a:endParaRPr lang="es-AR" sz="2000" kern="1200" dirty="0"/>
        </a:p>
      </dsp:txBody>
      <dsp:txXfrm>
        <a:off x="4203700" y="944066"/>
        <a:ext cx="4203700" cy="80251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61D4A9C-D342-4AD7-B781-FC8557E41C2B}">
      <dsp:nvSpPr>
        <dsp:cNvPr id="0" name=""/>
        <dsp:cNvSpPr/>
      </dsp:nvSpPr>
      <dsp:spPr>
        <a:xfrm>
          <a:off x="-4982286" y="-763386"/>
          <a:ext cx="5933673" cy="5933673"/>
        </a:xfrm>
        <a:prstGeom prst="blockArc">
          <a:avLst>
            <a:gd name="adj1" fmla="val 18900000"/>
            <a:gd name="adj2" fmla="val 2700000"/>
            <a:gd name="adj3" fmla="val 364"/>
          </a:avLst>
        </a:pr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946DDB-5FC7-4A05-9357-C7224E8395B5}">
      <dsp:nvSpPr>
        <dsp:cNvPr id="0" name=""/>
        <dsp:cNvSpPr/>
      </dsp:nvSpPr>
      <dsp:spPr>
        <a:xfrm>
          <a:off x="611890" y="440690"/>
          <a:ext cx="7734907" cy="881380"/>
        </a:xfrm>
        <a:prstGeom prst="rect">
          <a:avLst/>
        </a:prstGeom>
        <a:gradFill rotWithShape="0">
          <a:gsLst>
            <a:gs pos="0">
              <a:schemeClr val="accent5">
                <a:hueOff val="0"/>
                <a:satOff val="0"/>
                <a:lumOff val="0"/>
                <a:alphaOff val="0"/>
              </a:schemeClr>
            </a:gs>
            <a:gs pos="90000">
              <a:schemeClr val="accent5">
                <a:hueOff val="0"/>
                <a:satOff val="0"/>
                <a:lumOff val="0"/>
                <a:alphaOff val="0"/>
                <a:shade val="100000"/>
              </a:schemeClr>
            </a:gs>
            <a:gs pos="100000">
              <a:schemeClr val="accent5">
                <a:hueOff val="0"/>
                <a:satOff val="0"/>
                <a:lumOff val="0"/>
                <a:alphaOff val="0"/>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5">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99595" tIns="45720" rIns="45720" bIns="45720" numCol="1" spcCol="1270" anchor="ctr" anchorCtr="0">
          <a:noAutofit/>
        </a:bodyPr>
        <a:lstStyle/>
        <a:p>
          <a:pPr lvl="0" algn="l" defTabSz="800100">
            <a:lnSpc>
              <a:spcPct val="90000"/>
            </a:lnSpc>
            <a:spcBef>
              <a:spcPct val="0"/>
            </a:spcBef>
            <a:spcAft>
              <a:spcPct val="35000"/>
            </a:spcAft>
          </a:pPr>
          <a:r>
            <a:rPr lang="es-AR" sz="1800" b="1" kern="1200" dirty="0" smtClean="0"/>
            <a:t>DESARROLLO CURRICULAR</a:t>
          </a:r>
          <a:r>
            <a:rPr lang="es-AR" sz="1800" kern="1200" dirty="0" smtClean="0"/>
            <a:t>: Resulta importante conocer con mayor profundidad los procesos de </a:t>
          </a:r>
          <a:r>
            <a:rPr lang="es-AR" sz="1800" kern="1200" dirty="0" smtClean="0"/>
            <a:t>interacción  entre docentes y estudiantes en el marco de la formación.</a:t>
          </a:r>
          <a:endParaRPr lang="es-AR" sz="1800" kern="1200" dirty="0"/>
        </a:p>
      </dsp:txBody>
      <dsp:txXfrm>
        <a:off x="611890" y="440690"/>
        <a:ext cx="7734907" cy="881380"/>
      </dsp:txXfrm>
    </dsp:sp>
    <dsp:sp modelId="{B8688A8C-8FF2-46A6-97D8-D40780618170}">
      <dsp:nvSpPr>
        <dsp:cNvPr id="0" name=""/>
        <dsp:cNvSpPr/>
      </dsp:nvSpPr>
      <dsp:spPr>
        <a:xfrm>
          <a:off x="61028" y="330517"/>
          <a:ext cx="1101725" cy="1101725"/>
        </a:xfrm>
        <a:prstGeom prst="ellipse">
          <a:avLst/>
        </a:prstGeom>
        <a:solidFill>
          <a:schemeClr val="lt1">
            <a:hueOff val="0"/>
            <a:satOff val="0"/>
            <a:lumOff val="0"/>
            <a:alphaOff val="0"/>
          </a:schemeClr>
        </a:solidFill>
        <a:ln w="10000" cap="flat" cmpd="sng" algn="ctr">
          <a:solidFill>
            <a:schemeClr val="accent5">
              <a:hueOff val="0"/>
              <a:satOff val="0"/>
              <a:lumOff val="0"/>
              <a:alphaOff val="0"/>
            </a:schemeClr>
          </a:solidFill>
          <a:prstDash val="solid"/>
        </a:ln>
        <a:effectLst>
          <a:outerShdw blurRad="31750" dist="25400" dir="5400000" rotWithShape="0">
            <a:srgbClr val="000000">
              <a:alpha val="50000"/>
            </a:srgbClr>
          </a:outerShdw>
        </a:effectLst>
      </dsp:spPr>
      <dsp:style>
        <a:lnRef idx="1">
          <a:scrgbClr r="0" g="0" b="0"/>
        </a:lnRef>
        <a:fillRef idx="1">
          <a:scrgbClr r="0" g="0" b="0"/>
        </a:fillRef>
        <a:effectRef idx="2">
          <a:scrgbClr r="0" g="0" b="0"/>
        </a:effectRef>
        <a:fontRef idx="minor"/>
      </dsp:style>
    </dsp:sp>
    <dsp:sp modelId="{1F9B5F98-E6CE-4ACE-9678-9B359EE814DF}">
      <dsp:nvSpPr>
        <dsp:cNvPr id="0" name=""/>
        <dsp:cNvSpPr/>
      </dsp:nvSpPr>
      <dsp:spPr>
        <a:xfrm>
          <a:off x="932272" y="1762760"/>
          <a:ext cx="7414525" cy="881380"/>
        </a:xfrm>
        <a:prstGeom prst="rect">
          <a:avLst/>
        </a:prstGeom>
        <a:gradFill rotWithShape="0">
          <a:gsLst>
            <a:gs pos="0">
              <a:schemeClr val="accent5">
                <a:hueOff val="-6198687"/>
                <a:satOff val="9275"/>
                <a:lumOff val="-10392"/>
                <a:alphaOff val="0"/>
              </a:schemeClr>
            </a:gs>
            <a:gs pos="90000">
              <a:schemeClr val="accent5">
                <a:hueOff val="-6198687"/>
                <a:satOff val="9275"/>
                <a:lumOff val="-10392"/>
                <a:alphaOff val="0"/>
                <a:shade val="100000"/>
              </a:schemeClr>
            </a:gs>
            <a:gs pos="100000">
              <a:schemeClr val="accent5">
                <a:hueOff val="-6198687"/>
                <a:satOff val="9275"/>
                <a:lumOff val="-10392"/>
                <a:alphaOff val="0"/>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5">
              <a:hueOff val="-6198687"/>
              <a:satOff val="9275"/>
              <a:lumOff val="-10392"/>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99595" tIns="45720" rIns="45720" bIns="45720" numCol="1" spcCol="1270" anchor="ctr" anchorCtr="0">
          <a:noAutofit/>
        </a:bodyPr>
        <a:lstStyle/>
        <a:p>
          <a:pPr lvl="0" algn="l" defTabSz="800100">
            <a:lnSpc>
              <a:spcPct val="90000"/>
            </a:lnSpc>
            <a:spcBef>
              <a:spcPct val="0"/>
            </a:spcBef>
            <a:spcAft>
              <a:spcPct val="35000"/>
            </a:spcAft>
          </a:pPr>
          <a:r>
            <a:rPr lang="es-AR" sz="1800" b="1" kern="1200" dirty="0" smtClean="0"/>
            <a:t>AREAS DE VACANCIA</a:t>
          </a:r>
          <a:r>
            <a:rPr lang="es-AR" sz="1800" kern="1200" dirty="0" smtClean="0"/>
            <a:t>: El conocimiento sobre las formas de aprender de los alumnos  y las concepciones predominantes sobre la enseñanza entre los profesores </a:t>
          </a:r>
          <a:r>
            <a:rPr lang="es-AR" sz="1800" kern="1200" dirty="0" smtClean="0"/>
            <a:t> no son suficientemente conocidas .</a:t>
          </a:r>
          <a:endParaRPr lang="es-AR" sz="1800" kern="1200" dirty="0"/>
        </a:p>
      </dsp:txBody>
      <dsp:txXfrm>
        <a:off x="932272" y="1762760"/>
        <a:ext cx="7414525" cy="881380"/>
      </dsp:txXfrm>
    </dsp:sp>
    <dsp:sp modelId="{6F4EDDF5-3EFD-41FD-A4AD-FC4A60FADE00}">
      <dsp:nvSpPr>
        <dsp:cNvPr id="0" name=""/>
        <dsp:cNvSpPr/>
      </dsp:nvSpPr>
      <dsp:spPr>
        <a:xfrm>
          <a:off x="381409" y="1652587"/>
          <a:ext cx="1101725" cy="1101725"/>
        </a:xfrm>
        <a:prstGeom prst="ellipse">
          <a:avLst/>
        </a:prstGeom>
        <a:solidFill>
          <a:schemeClr val="lt1">
            <a:hueOff val="0"/>
            <a:satOff val="0"/>
            <a:lumOff val="0"/>
            <a:alphaOff val="0"/>
          </a:schemeClr>
        </a:solidFill>
        <a:ln w="10000" cap="flat" cmpd="sng" algn="ctr">
          <a:solidFill>
            <a:schemeClr val="accent5">
              <a:hueOff val="-6198687"/>
              <a:satOff val="9275"/>
              <a:lumOff val="-10392"/>
              <a:alphaOff val="0"/>
            </a:schemeClr>
          </a:solidFill>
          <a:prstDash val="solid"/>
        </a:ln>
        <a:effectLst>
          <a:outerShdw blurRad="31750" dist="25400" dir="5400000" rotWithShape="0">
            <a:srgbClr val="000000">
              <a:alpha val="50000"/>
            </a:srgbClr>
          </a:outerShdw>
        </a:effectLst>
      </dsp:spPr>
      <dsp:style>
        <a:lnRef idx="1">
          <a:scrgbClr r="0" g="0" b="0"/>
        </a:lnRef>
        <a:fillRef idx="1">
          <a:scrgbClr r="0" g="0" b="0"/>
        </a:fillRef>
        <a:effectRef idx="2">
          <a:scrgbClr r="0" g="0" b="0"/>
        </a:effectRef>
        <a:fontRef idx="minor"/>
      </dsp:style>
    </dsp:sp>
    <dsp:sp modelId="{45EC8403-B67D-448E-8F88-928CFD19F55F}">
      <dsp:nvSpPr>
        <dsp:cNvPr id="0" name=""/>
        <dsp:cNvSpPr/>
      </dsp:nvSpPr>
      <dsp:spPr>
        <a:xfrm>
          <a:off x="611890" y="3084830"/>
          <a:ext cx="7734907" cy="881380"/>
        </a:xfrm>
        <a:prstGeom prst="rect">
          <a:avLst/>
        </a:prstGeom>
        <a:gradFill rotWithShape="0">
          <a:gsLst>
            <a:gs pos="0">
              <a:schemeClr val="accent5">
                <a:hueOff val="-12397374"/>
                <a:satOff val="18550"/>
                <a:lumOff val="-20783"/>
                <a:alphaOff val="0"/>
              </a:schemeClr>
            </a:gs>
            <a:gs pos="90000">
              <a:schemeClr val="accent5">
                <a:hueOff val="-12397374"/>
                <a:satOff val="18550"/>
                <a:lumOff val="-20783"/>
                <a:alphaOff val="0"/>
                <a:shade val="100000"/>
              </a:schemeClr>
            </a:gs>
            <a:gs pos="100000">
              <a:schemeClr val="accent5">
                <a:hueOff val="-12397374"/>
                <a:satOff val="18550"/>
                <a:lumOff val="-20783"/>
                <a:alphaOff val="0"/>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5">
              <a:hueOff val="-12397374"/>
              <a:satOff val="18550"/>
              <a:lumOff val="-20783"/>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99595" tIns="45720" rIns="45720" bIns="45720" numCol="1" spcCol="1270" anchor="ctr" anchorCtr="0">
          <a:noAutofit/>
        </a:bodyPr>
        <a:lstStyle/>
        <a:p>
          <a:pPr lvl="0" algn="l" defTabSz="800100">
            <a:lnSpc>
              <a:spcPct val="90000"/>
            </a:lnSpc>
            <a:spcBef>
              <a:spcPct val="0"/>
            </a:spcBef>
            <a:spcAft>
              <a:spcPct val="35000"/>
            </a:spcAft>
          </a:pPr>
          <a:r>
            <a:rPr lang="es-AR" sz="1800" b="1" kern="1200" dirty="0" smtClean="0"/>
            <a:t>REVISION CURRICULAR</a:t>
          </a:r>
          <a:r>
            <a:rPr lang="es-AR" sz="1800" kern="1200" dirty="0" smtClean="0"/>
            <a:t>: Se requiere información significativa para decidir y orientar los futuros procesos de </a:t>
          </a:r>
          <a:r>
            <a:rPr lang="es-AR" sz="1800" kern="1200" dirty="0" smtClean="0"/>
            <a:t>innovación y cambio de los planes de estudio vigentes. </a:t>
          </a:r>
          <a:endParaRPr lang="es-AR" sz="1800" kern="1200" dirty="0"/>
        </a:p>
      </dsp:txBody>
      <dsp:txXfrm>
        <a:off x="611890" y="3084830"/>
        <a:ext cx="7734907" cy="881380"/>
      </dsp:txXfrm>
    </dsp:sp>
    <dsp:sp modelId="{09526A0E-A66A-4FA8-8F45-C4DD6B608D72}">
      <dsp:nvSpPr>
        <dsp:cNvPr id="0" name=""/>
        <dsp:cNvSpPr/>
      </dsp:nvSpPr>
      <dsp:spPr>
        <a:xfrm>
          <a:off x="61028" y="2974657"/>
          <a:ext cx="1101725" cy="1101725"/>
        </a:xfrm>
        <a:prstGeom prst="ellipse">
          <a:avLst/>
        </a:prstGeom>
        <a:solidFill>
          <a:schemeClr val="lt1">
            <a:hueOff val="0"/>
            <a:satOff val="0"/>
            <a:lumOff val="0"/>
            <a:alphaOff val="0"/>
          </a:schemeClr>
        </a:solidFill>
        <a:ln w="10000" cap="flat" cmpd="sng" algn="ctr">
          <a:solidFill>
            <a:schemeClr val="accent5">
              <a:hueOff val="-12397374"/>
              <a:satOff val="18550"/>
              <a:lumOff val="-20783"/>
              <a:alphaOff val="0"/>
            </a:schemeClr>
          </a:solidFill>
          <a:prstDash val="solid"/>
        </a:ln>
        <a:effectLst>
          <a:outerShdw blurRad="31750" dist="25400" dir="5400000" rotWithShape="0">
            <a:srgbClr val="000000">
              <a:alpha val="50000"/>
            </a:srgbClr>
          </a:outerShdw>
        </a:effectLst>
      </dsp:spPr>
      <dsp:style>
        <a:lnRef idx="1">
          <a:scrgbClr r="0" g="0" b="0"/>
        </a:lnRef>
        <a:fillRef idx="1">
          <a:scrgbClr r="0" g="0" b="0"/>
        </a:fillRef>
        <a:effectRef idx="2">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121697B-F71F-43EA-87BD-E60D1C6A2244}">
      <dsp:nvSpPr>
        <dsp:cNvPr id="0" name=""/>
        <dsp:cNvSpPr/>
      </dsp:nvSpPr>
      <dsp:spPr>
        <a:xfrm>
          <a:off x="2100116" y="-103461"/>
          <a:ext cx="4207167" cy="4207167"/>
        </a:xfrm>
        <a:prstGeom prst="circularArrow">
          <a:avLst>
            <a:gd name="adj1" fmla="val 4668"/>
            <a:gd name="adj2" fmla="val 272909"/>
            <a:gd name="adj3" fmla="val 12880005"/>
            <a:gd name="adj4" fmla="val 17997776"/>
            <a:gd name="adj5" fmla="val 4847"/>
          </a:avLst>
        </a:prstGeom>
        <a:solidFill>
          <a:schemeClr val="accent5">
            <a:tint val="40000"/>
            <a:hueOff val="0"/>
            <a:satOff val="0"/>
            <a:lumOff val="0"/>
            <a:alphaOff val="0"/>
          </a:schemeClr>
        </a:solidFill>
        <a:ln>
          <a:noFill/>
        </a:ln>
        <a:effectLst>
          <a:outerShdw blurRad="31750" dist="25400" dir="5400000" rotWithShape="0">
            <a:srgbClr val="000000">
              <a:alpha val="50000"/>
            </a:srgbClr>
          </a:outerShdw>
        </a:effectLst>
      </dsp:spPr>
      <dsp:style>
        <a:lnRef idx="0">
          <a:scrgbClr r="0" g="0" b="0"/>
        </a:lnRef>
        <a:fillRef idx="1">
          <a:scrgbClr r="0" g="0" b="0"/>
        </a:fillRef>
        <a:effectRef idx="2">
          <a:scrgbClr r="0" g="0" b="0"/>
        </a:effectRef>
        <a:fontRef idx="minor"/>
      </dsp:style>
    </dsp:sp>
    <dsp:sp modelId="{1EC14418-B86F-46B9-B90A-9E99AF7CE75F}">
      <dsp:nvSpPr>
        <dsp:cNvPr id="0" name=""/>
        <dsp:cNvSpPr/>
      </dsp:nvSpPr>
      <dsp:spPr>
        <a:xfrm>
          <a:off x="2820255" y="1075"/>
          <a:ext cx="2766888" cy="1383444"/>
        </a:xfrm>
        <a:prstGeom prst="roundRect">
          <a:avLst/>
        </a:prstGeom>
        <a:gradFill rotWithShape="0">
          <a:gsLst>
            <a:gs pos="0">
              <a:schemeClr val="accent5">
                <a:hueOff val="0"/>
                <a:satOff val="0"/>
                <a:lumOff val="0"/>
                <a:alphaOff val="0"/>
              </a:schemeClr>
            </a:gs>
            <a:gs pos="90000">
              <a:schemeClr val="accent5">
                <a:hueOff val="0"/>
                <a:satOff val="0"/>
                <a:lumOff val="0"/>
                <a:alphaOff val="0"/>
                <a:shade val="100000"/>
              </a:schemeClr>
            </a:gs>
            <a:gs pos="100000">
              <a:schemeClr val="accent5">
                <a:hueOff val="0"/>
                <a:satOff val="0"/>
                <a:lumOff val="0"/>
                <a:alphaOff val="0"/>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5">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s-AR" sz="1400" kern="1200" dirty="0" smtClean="0"/>
            <a:t>CURRICULO </a:t>
          </a:r>
          <a:endParaRPr lang="es-AR" sz="1400" kern="1200" dirty="0"/>
        </a:p>
        <a:p>
          <a:pPr marL="57150" lvl="1" indent="-57150" algn="l" defTabSz="488950">
            <a:lnSpc>
              <a:spcPct val="90000"/>
            </a:lnSpc>
            <a:spcBef>
              <a:spcPct val="0"/>
            </a:spcBef>
            <a:spcAft>
              <a:spcPct val="15000"/>
            </a:spcAft>
            <a:buChar char="••"/>
          </a:pPr>
          <a:r>
            <a:rPr lang="es-AR" sz="1100" kern="1200" dirty="0" smtClean="0"/>
            <a:t>COMO PRACTICA DE INTERACCION constituye el eje central que orienta la mirada sobre el quehacer de nuestros estudiantes y docentes  y por ende en el objeto de nuestra indagación </a:t>
          </a:r>
          <a:endParaRPr lang="es-AR" sz="1100" kern="1200" dirty="0"/>
        </a:p>
      </dsp:txBody>
      <dsp:txXfrm>
        <a:off x="2820255" y="1075"/>
        <a:ext cx="2766888" cy="1383444"/>
      </dsp:txXfrm>
    </dsp:sp>
    <dsp:sp modelId="{BD00BA83-D720-4998-89C0-733BAEDCBC9E}">
      <dsp:nvSpPr>
        <dsp:cNvPr id="0" name=""/>
        <dsp:cNvSpPr/>
      </dsp:nvSpPr>
      <dsp:spPr>
        <a:xfrm>
          <a:off x="4330908" y="1511727"/>
          <a:ext cx="2766888" cy="1383444"/>
        </a:xfrm>
        <a:prstGeom prst="roundRect">
          <a:avLst/>
        </a:prstGeom>
        <a:gradFill rotWithShape="0">
          <a:gsLst>
            <a:gs pos="0">
              <a:schemeClr val="accent5">
                <a:hueOff val="-4132458"/>
                <a:satOff val="6183"/>
                <a:lumOff val="-6928"/>
                <a:alphaOff val="0"/>
              </a:schemeClr>
            </a:gs>
            <a:gs pos="90000">
              <a:schemeClr val="accent5">
                <a:hueOff val="-4132458"/>
                <a:satOff val="6183"/>
                <a:lumOff val="-6928"/>
                <a:alphaOff val="0"/>
                <a:shade val="100000"/>
              </a:schemeClr>
            </a:gs>
            <a:gs pos="100000">
              <a:schemeClr val="accent5">
                <a:hueOff val="-4132458"/>
                <a:satOff val="6183"/>
                <a:lumOff val="-6928"/>
                <a:alphaOff val="0"/>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5">
              <a:hueOff val="-4132458"/>
              <a:satOff val="6183"/>
              <a:lumOff val="-6928"/>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s-AR" sz="1400" b="1" i="1" kern="1200" dirty="0" smtClean="0"/>
            <a:t>EVALUACION </a:t>
          </a:r>
          <a:endParaRPr lang="es-AR" sz="1400" kern="1200" dirty="0"/>
        </a:p>
        <a:p>
          <a:pPr marL="57150" lvl="1" indent="-57150" algn="l" defTabSz="488950">
            <a:lnSpc>
              <a:spcPct val="90000"/>
            </a:lnSpc>
            <a:spcBef>
              <a:spcPct val="0"/>
            </a:spcBef>
            <a:spcAft>
              <a:spcPct val="15000"/>
            </a:spcAft>
            <a:buChar char="••"/>
          </a:pPr>
          <a:r>
            <a:rPr lang="es-AR" sz="1100" kern="1200" dirty="0" smtClean="0"/>
            <a:t> COMO PROCESO DE PRODUCCION DE INFORMACION con sentido de mejora que permite iluminar aspectos que de otro modo quedarían ocultos. </a:t>
          </a:r>
          <a:endParaRPr lang="es-AR" sz="1100" kern="1200" dirty="0"/>
        </a:p>
      </dsp:txBody>
      <dsp:txXfrm>
        <a:off x="4330908" y="1511727"/>
        <a:ext cx="2766888" cy="1383444"/>
      </dsp:txXfrm>
    </dsp:sp>
    <dsp:sp modelId="{36E062D9-D372-4859-804E-7DD47C4E0361}">
      <dsp:nvSpPr>
        <dsp:cNvPr id="0" name=""/>
        <dsp:cNvSpPr/>
      </dsp:nvSpPr>
      <dsp:spPr>
        <a:xfrm>
          <a:off x="2820255" y="3022380"/>
          <a:ext cx="2766888" cy="1383444"/>
        </a:xfrm>
        <a:prstGeom prst="roundRect">
          <a:avLst/>
        </a:prstGeom>
        <a:gradFill rotWithShape="0">
          <a:gsLst>
            <a:gs pos="0">
              <a:schemeClr val="accent5">
                <a:hueOff val="-8264916"/>
                <a:satOff val="12367"/>
                <a:lumOff val="-13855"/>
                <a:alphaOff val="0"/>
              </a:schemeClr>
            </a:gs>
            <a:gs pos="90000">
              <a:schemeClr val="accent5">
                <a:hueOff val="-8264916"/>
                <a:satOff val="12367"/>
                <a:lumOff val="-13855"/>
                <a:alphaOff val="0"/>
                <a:shade val="100000"/>
              </a:schemeClr>
            </a:gs>
            <a:gs pos="100000">
              <a:schemeClr val="accent5">
                <a:hueOff val="-8264916"/>
                <a:satOff val="12367"/>
                <a:lumOff val="-13855"/>
                <a:alphaOff val="0"/>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5">
              <a:hueOff val="-8264916"/>
              <a:satOff val="12367"/>
              <a:lumOff val="-13855"/>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s-AR" sz="1400" kern="1200" dirty="0" smtClean="0"/>
            <a:t>ESTUDIANTES</a:t>
          </a:r>
          <a:endParaRPr lang="es-AR" sz="1400" kern="1200" dirty="0"/>
        </a:p>
        <a:p>
          <a:pPr marL="57150" lvl="1" indent="-57150" algn="l" defTabSz="488950">
            <a:lnSpc>
              <a:spcPct val="90000"/>
            </a:lnSpc>
            <a:spcBef>
              <a:spcPct val="0"/>
            </a:spcBef>
            <a:spcAft>
              <a:spcPct val="15000"/>
            </a:spcAft>
            <a:buChar char="••"/>
          </a:pPr>
          <a:r>
            <a:rPr lang="es-AR" sz="1100" kern="1200" dirty="0" smtClean="0"/>
            <a:t>PERCEPCIONES sobre su propio proceso de aprendizaje  y la relación con la construcción de saberes profesionales   </a:t>
          </a:r>
          <a:endParaRPr lang="es-AR" sz="1100" kern="1200" dirty="0"/>
        </a:p>
      </dsp:txBody>
      <dsp:txXfrm>
        <a:off x="2820255" y="3022380"/>
        <a:ext cx="2766888" cy="1383444"/>
      </dsp:txXfrm>
    </dsp:sp>
    <dsp:sp modelId="{00AFB408-A2FD-40A8-B6DC-266F64E53F6A}">
      <dsp:nvSpPr>
        <dsp:cNvPr id="0" name=""/>
        <dsp:cNvSpPr/>
      </dsp:nvSpPr>
      <dsp:spPr>
        <a:xfrm>
          <a:off x="1309602" y="1511727"/>
          <a:ext cx="2766888" cy="1383444"/>
        </a:xfrm>
        <a:prstGeom prst="roundRect">
          <a:avLst/>
        </a:prstGeom>
        <a:gradFill rotWithShape="0">
          <a:gsLst>
            <a:gs pos="0">
              <a:schemeClr val="accent5">
                <a:hueOff val="-12397374"/>
                <a:satOff val="18550"/>
                <a:lumOff val="-20783"/>
                <a:alphaOff val="0"/>
              </a:schemeClr>
            </a:gs>
            <a:gs pos="90000">
              <a:schemeClr val="accent5">
                <a:hueOff val="-12397374"/>
                <a:satOff val="18550"/>
                <a:lumOff val="-20783"/>
                <a:alphaOff val="0"/>
                <a:shade val="100000"/>
              </a:schemeClr>
            </a:gs>
            <a:gs pos="100000">
              <a:schemeClr val="accent5">
                <a:hueOff val="-12397374"/>
                <a:satOff val="18550"/>
                <a:lumOff val="-20783"/>
                <a:alphaOff val="0"/>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5">
              <a:hueOff val="-12397374"/>
              <a:satOff val="18550"/>
              <a:lumOff val="-20783"/>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s-AR" sz="1400" kern="1200" dirty="0" smtClean="0"/>
            <a:t>DOCENTES </a:t>
          </a:r>
          <a:endParaRPr lang="es-AR" sz="1400" kern="1200" dirty="0"/>
        </a:p>
        <a:p>
          <a:pPr marL="57150" lvl="1" indent="-57150" algn="l" defTabSz="488950">
            <a:lnSpc>
              <a:spcPct val="90000"/>
            </a:lnSpc>
            <a:spcBef>
              <a:spcPct val="0"/>
            </a:spcBef>
            <a:spcAft>
              <a:spcPct val="15000"/>
            </a:spcAft>
            <a:buChar char="••"/>
          </a:pPr>
          <a:r>
            <a:rPr lang="es-AR" sz="1100" kern="1200" dirty="0" smtClean="0"/>
            <a:t>REFLEXIONES sobre su práctica y las concepciones predominantes de enseñanza </a:t>
          </a:r>
          <a:endParaRPr lang="es-AR" sz="1100" kern="1200" dirty="0"/>
        </a:p>
      </dsp:txBody>
      <dsp:txXfrm>
        <a:off x="1309602" y="1511727"/>
        <a:ext cx="2766888" cy="1383444"/>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95BC6CC-83E6-4743-9B00-DB48EA5C9D58}">
      <dsp:nvSpPr>
        <dsp:cNvPr id="0" name=""/>
        <dsp:cNvSpPr/>
      </dsp:nvSpPr>
      <dsp:spPr>
        <a:xfrm>
          <a:off x="0" y="89581"/>
          <a:ext cx="8407893" cy="4279860"/>
        </a:xfrm>
        <a:prstGeom prst="roundRect">
          <a:avLst/>
        </a:prstGeom>
        <a:gradFill rotWithShape="0">
          <a:gsLst>
            <a:gs pos="0">
              <a:schemeClr val="accent4">
                <a:hueOff val="0"/>
                <a:satOff val="0"/>
                <a:lumOff val="0"/>
                <a:alphaOff val="0"/>
              </a:schemeClr>
            </a:gs>
            <a:gs pos="90000">
              <a:schemeClr val="accent4">
                <a:hueOff val="0"/>
                <a:satOff val="0"/>
                <a:lumOff val="0"/>
                <a:alphaOff val="0"/>
                <a:shade val="100000"/>
              </a:schemeClr>
            </a:gs>
            <a:gs pos="100000">
              <a:schemeClr val="accent4">
                <a:hueOff val="0"/>
                <a:satOff val="0"/>
                <a:lumOff val="0"/>
                <a:alphaOff val="0"/>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4">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s-ES" sz="3100" kern="1200" baseline="0" dirty="0" smtClean="0"/>
            <a:t>El estudio propuesto consiste en </a:t>
          </a:r>
          <a:r>
            <a:rPr lang="es-ES" sz="3100" i="1" kern="1200" baseline="0" dirty="0" smtClean="0"/>
            <a:t>el diseño y la implementación de un proceso de evaluación </a:t>
          </a:r>
          <a:r>
            <a:rPr lang="es-ES" sz="3100" kern="1200" baseline="0" dirty="0" smtClean="0"/>
            <a:t>que ubica en el primer plano a </a:t>
          </a:r>
          <a:r>
            <a:rPr lang="es-ES" sz="3100" b="1" i="1" kern="1200" baseline="0" dirty="0" smtClean="0"/>
            <a:t>docentes y alumnos </a:t>
          </a:r>
          <a:r>
            <a:rPr lang="es-ES" sz="3100" kern="1200" baseline="0" dirty="0" smtClean="0"/>
            <a:t>como sujetos activos y centra la atención en </a:t>
          </a:r>
          <a:r>
            <a:rPr lang="es-ES" sz="3100" b="1" i="1" u="none" kern="1200" baseline="0" dirty="0" smtClean="0"/>
            <a:t>las percepciones, la mirada, la voz de estos sujetos </a:t>
          </a:r>
          <a:r>
            <a:rPr lang="es-ES" sz="3100" u="none" kern="1200" baseline="0" dirty="0" smtClean="0"/>
            <a:t>como </a:t>
          </a:r>
          <a:r>
            <a:rPr lang="es-ES" sz="3100" kern="1200" baseline="0" dirty="0" smtClean="0"/>
            <a:t>principal insumo para la producción de conocimiento sobre el desarrollo curricular,  su revisión y transformación. </a:t>
          </a:r>
          <a:endParaRPr lang="es-AR" sz="3100" kern="1200" dirty="0"/>
        </a:p>
      </dsp:txBody>
      <dsp:txXfrm>
        <a:off x="0" y="89581"/>
        <a:ext cx="8407893" cy="427986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F6DB8F8-A813-4E31-AD52-0D81D2463811}">
      <dsp:nvSpPr>
        <dsp:cNvPr id="0" name=""/>
        <dsp:cNvSpPr/>
      </dsp:nvSpPr>
      <dsp:spPr>
        <a:xfrm>
          <a:off x="0" y="98926"/>
          <a:ext cx="8407893" cy="1370545"/>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s-ES" sz="1700" b="1" kern="1200" baseline="0" dirty="0" smtClean="0"/>
            <a:t>Instrumentos diseñados:   </a:t>
          </a:r>
          <a:r>
            <a:rPr lang="es-ES" sz="1700" kern="1200" baseline="0" dirty="0" smtClean="0"/>
            <a:t>dos cuestionarios destinados a estudiantes y docentes respectivamente  con preguntas de selección múltiple y en menor proporción de respuesta abierta. </a:t>
          </a:r>
          <a:endParaRPr lang="es-AR" sz="1700" kern="1200" dirty="0"/>
        </a:p>
      </dsp:txBody>
      <dsp:txXfrm>
        <a:off x="0" y="98926"/>
        <a:ext cx="8407893" cy="1370545"/>
      </dsp:txXfrm>
    </dsp:sp>
    <dsp:sp modelId="{CD6D2A68-2E01-4211-B21A-86F5E99CF871}">
      <dsp:nvSpPr>
        <dsp:cNvPr id="0" name=""/>
        <dsp:cNvSpPr/>
      </dsp:nvSpPr>
      <dsp:spPr>
        <a:xfrm>
          <a:off x="0" y="1518431"/>
          <a:ext cx="8407893" cy="1370545"/>
        </a:xfrm>
        <a:prstGeom prst="roundRect">
          <a:avLst/>
        </a:prstGeom>
        <a:solidFill>
          <a:schemeClr val="accent5">
            <a:hueOff val="-6198687"/>
            <a:satOff val="9275"/>
            <a:lumOff val="-1039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s-ES" sz="1700" kern="1200" baseline="0" dirty="0" smtClean="0"/>
            <a:t>Los instrumentos </a:t>
          </a:r>
          <a:r>
            <a:rPr lang="es-ES" sz="1700" b="1" kern="1200" baseline="0" dirty="0" smtClean="0"/>
            <a:t>se centran en la recolección de información </a:t>
          </a:r>
          <a:r>
            <a:rPr lang="es-ES" sz="1700" kern="1200" baseline="0" dirty="0" smtClean="0"/>
            <a:t>sobre la autopercepción de los alumnos respecto de sus propios aprendizajes y las prácticas de estudio en las primeras asignaturas de la carrera, así como la  percepción  de los profesores de esas mismas asignaturas respecto de las formas de estudio de sus estudiantes y sus concepciones de enseñanza.</a:t>
          </a:r>
          <a:endParaRPr lang="es-AR" sz="1700" kern="1200" dirty="0"/>
        </a:p>
      </dsp:txBody>
      <dsp:txXfrm>
        <a:off x="0" y="1518431"/>
        <a:ext cx="8407893" cy="1370545"/>
      </dsp:txXfrm>
    </dsp:sp>
    <dsp:sp modelId="{2059BA21-401D-4530-A037-2774DE5EE620}">
      <dsp:nvSpPr>
        <dsp:cNvPr id="0" name=""/>
        <dsp:cNvSpPr/>
      </dsp:nvSpPr>
      <dsp:spPr>
        <a:xfrm>
          <a:off x="0" y="2937936"/>
          <a:ext cx="8407893" cy="1370545"/>
        </a:xfrm>
        <a:prstGeom prst="roundRect">
          <a:avLst/>
        </a:prstGeom>
        <a:solidFill>
          <a:schemeClr val="accent5">
            <a:hueOff val="-12397374"/>
            <a:satOff val="18550"/>
            <a:lumOff val="-2078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s-ES" sz="1700" kern="1200" baseline="0" dirty="0" smtClean="0"/>
            <a:t> La población que abarca el estudio en esta </a:t>
          </a:r>
          <a:r>
            <a:rPr lang="es-ES" sz="1700" b="1" kern="1200" baseline="0" dirty="0" smtClean="0"/>
            <a:t>primera etapa </a:t>
          </a:r>
          <a:r>
            <a:rPr lang="es-ES" sz="1700" kern="1200" baseline="0" dirty="0" smtClean="0"/>
            <a:t>corresponde a una muestra de estudiantes de 1°año de todas las carreras de la Facultad de Ciencias Sociales con un tamaño aproximado del 10% del total y los docentes a cargo de los trabajos prácticos de las mismas. </a:t>
          </a:r>
          <a:endParaRPr lang="es-AR" sz="1700" kern="1200" dirty="0"/>
        </a:p>
      </dsp:txBody>
      <dsp:txXfrm>
        <a:off x="0" y="2937936"/>
        <a:ext cx="8407893" cy="1370545"/>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5FEE51-D983-4642-8D86-A34989AE632F}">
      <dsp:nvSpPr>
        <dsp:cNvPr id="0" name=""/>
        <dsp:cNvSpPr/>
      </dsp:nvSpPr>
      <dsp:spPr>
        <a:xfrm>
          <a:off x="0" y="495696"/>
          <a:ext cx="2627312" cy="1576387"/>
        </a:xfrm>
        <a:prstGeom prst="rect">
          <a:avLst/>
        </a:prstGeom>
        <a:gradFill rotWithShape="0">
          <a:gsLst>
            <a:gs pos="0">
              <a:schemeClr val="accent5">
                <a:hueOff val="0"/>
                <a:satOff val="0"/>
                <a:lumOff val="0"/>
                <a:alphaOff val="0"/>
              </a:schemeClr>
            </a:gs>
            <a:gs pos="90000">
              <a:schemeClr val="accent5">
                <a:hueOff val="0"/>
                <a:satOff val="0"/>
                <a:lumOff val="0"/>
                <a:alphaOff val="0"/>
                <a:shade val="100000"/>
              </a:schemeClr>
            </a:gs>
            <a:gs pos="100000">
              <a:schemeClr val="accent5">
                <a:hueOff val="0"/>
                <a:satOff val="0"/>
                <a:lumOff val="0"/>
                <a:alphaOff val="0"/>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5">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AR" sz="2100" kern="1200" dirty="0" smtClean="0"/>
            <a:t>Las formas predominantes de estudio</a:t>
          </a:r>
          <a:endParaRPr lang="es-AR" sz="2100" kern="1200" dirty="0"/>
        </a:p>
      </dsp:txBody>
      <dsp:txXfrm>
        <a:off x="0" y="495696"/>
        <a:ext cx="2627312" cy="1576387"/>
      </dsp:txXfrm>
    </dsp:sp>
    <dsp:sp modelId="{CA11708E-E810-4BD1-952E-A3CE15E8488E}">
      <dsp:nvSpPr>
        <dsp:cNvPr id="0" name=""/>
        <dsp:cNvSpPr/>
      </dsp:nvSpPr>
      <dsp:spPr>
        <a:xfrm>
          <a:off x="2890043" y="495696"/>
          <a:ext cx="2627312" cy="1576387"/>
        </a:xfrm>
        <a:prstGeom prst="rect">
          <a:avLst/>
        </a:prstGeom>
        <a:gradFill rotWithShape="0">
          <a:gsLst>
            <a:gs pos="0">
              <a:schemeClr val="accent5">
                <a:hueOff val="-2479475"/>
                <a:satOff val="3710"/>
                <a:lumOff val="-4157"/>
                <a:alphaOff val="0"/>
              </a:schemeClr>
            </a:gs>
            <a:gs pos="90000">
              <a:schemeClr val="accent5">
                <a:hueOff val="-2479475"/>
                <a:satOff val="3710"/>
                <a:lumOff val="-4157"/>
                <a:alphaOff val="0"/>
                <a:shade val="100000"/>
              </a:schemeClr>
            </a:gs>
            <a:gs pos="100000">
              <a:schemeClr val="accent5">
                <a:hueOff val="-2479475"/>
                <a:satOff val="3710"/>
                <a:lumOff val="-4157"/>
                <a:alphaOff val="0"/>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5">
              <a:hueOff val="-2479475"/>
              <a:satOff val="3710"/>
              <a:lumOff val="-4157"/>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AR" sz="2100" kern="1200" dirty="0" smtClean="0"/>
            <a:t>El trabajo entre pares</a:t>
          </a:r>
          <a:endParaRPr lang="es-AR" sz="2100" kern="1200" dirty="0"/>
        </a:p>
      </dsp:txBody>
      <dsp:txXfrm>
        <a:off x="2890043" y="495696"/>
        <a:ext cx="2627312" cy="1576387"/>
      </dsp:txXfrm>
    </dsp:sp>
    <dsp:sp modelId="{7AFABCAF-4010-430A-A98A-ADA9526B7A0F}">
      <dsp:nvSpPr>
        <dsp:cNvPr id="0" name=""/>
        <dsp:cNvSpPr/>
      </dsp:nvSpPr>
      <dsp:spPr>
        <a:xfrm>
          <a:off x="5780087" y="495696"/>
          <a:ext cx="2627312" cy="1576387"/>
        </a:xfrm>
        <a:prstGeom prst="rect">
          <a:avLst/>
        </a:prstGeom>
        <a:gradFill rotWithShape="0">
          <a:gsLst>
            <a:gs pos="0">
              <a:schemeClr val="accent5">
                <a:hueOff val="-4958950"/>
                <a:satOff val="7420"/>
                <a:lumOff val="-8313"/>
                <a:alphaOff val="0"/>
              </a:schemeClr>
            </a:gs>
            <a:gs pos="90000">
              <a:schemeClr val="accent5">
                <a:hueOff val="-4958950"/>
                <a:satOff val="7420"/>
                <a:lumOff val="-8313"/>
                <a:alphaOff val="0"/>
                <a:shade val="100000"/>
              </a:schemeClr>
            </a:gs>
            <a:gs pos="100000">
              <a:schemeClr val="accent5">
                <a:hueOff val="-4958950"/>
                <a:satOff val="7420"/>
                <a:lumOff val="-8313"/>
                <a:alphaOff val="0"/>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5">
              <a:hueOff val="-4958950"/>
              <a:satOff val="7420"/>
              <a:lumOff val="-8313"/>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AR" sz="2100" kern="1200" dirty="0" smtClean="0"/>
            <a:t>Los recursos para el aprendizaje </a:t>
          </a:r>
          <a:endParaRPr lang="es-AR" sz="2100" kern="1200" dirty="0"/>
        </a:p>
      </dsp:txBody>
      <dsp:txXfrm>
        <a:off x="5780087" y="495696"/>
        <a:ext cx="2627312" cy="1576387"/>
      </dsp:txXfrm>
    </dsp:sp>
    <dsp:sp modelId="{30570C3E-7E26-4A8F-A1D6-873023D0C816}">
      <dsp:nvSpPr>
        <dsp:cNvPr id="0" name=""/>
        <dsp:cNvSpPr/>
      </dsp:nvSpPr>
      <dsp:spPr>
        <a:xfrm>
          <a:off x="0" y="2334815"/>
          <a:ext cx="2627312" cy="1576387"/>
        </a:xfrm>
        <a:prstGeom prst="rect">
          <a:avLst/>
        </a:prstGeom>
        <a:gradFill rotWithShape="0">
          <a:gsLst>
            <a:gs pos="0">
              <a:schemeClr val="accent5">
                <a:hueOff val="-7438424"/>
                <a:satOff val="11130"/>
                <a:lumOff val="-12470"/>
                <a:alphaOff val="0"/>
              </a:schemeClr>
            </a:gs>
            <a:gs pos="90000">
              <a:schemeClr val="accent5">
                <a:hueOff val="-7438424"/>
                <a:satOff val="11130"/>
                <a:lumOff val="-12470"/>
                <a:alphaOff val="0"/>
                <a:shade val="100000"/>
              </a:schemeClr>
            </a:gs>
            <a:gs pos="100000">
              <a:schemeClr val="accent5">
                <a:hueOff val="-7438424"/>
                <a:satOff val="11130"/>
                <a:lumOff val="-12470"/>
                <a:alphaOff val="0"/>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5">
              <a:hueOff val="-7438424"/>
              <a:satOff val="11130"/>
              <a:lumOff val="-12470"/>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AR" sz="2100" kern="1200" dirty="0" smtClean="0"/>
            <a:t>La relación con las decisiones pedagógicas de los docentes </a:t>
          </a:r>
          <a:endParaRPr lang="es-AR" sz="2100" kern="1200" dirty="0"/>
        </a:p>
      </dsp:txBody>
      <dsp:txXfrm>
        <a:off x="0" y="2334815"/>
        <a:ext cx="2627312" cy="1576387"/>
      </dsp:txXfrm>
    </dsp:sp>
    <dsp:sp modelId="{8FFFA008-14F9-45A5-AE87-4C312FCEEE53}">
      <dsp:nvSpPr>
        <dsp:cNvPr id="0" name=""/>
        <dsp:cNvSpPr/>
      </dsp:nvSpPr>
      <dsp:spPr>
        <a:xfrm>
          <a:off x="2890043" y="2334815"/>
          <a:ext cx="2627312" cy="1576387"/>
        </a:xfrm>
        <a:prstGeom prst="rect">
          <a:avLst/>
        </a:prstGeom>
        <a:gradFill rotWithShape="0">
          <a:gsLst>
            <a:gs pos="0">
              <a:schemeClr val="accent5">
                <a:hueOff val="-9917899"/>
                <a:satOff val="14840"/>
                <a:lumOff val="-16626"/>
                <a:alphaOff val="0"/>
              </a:schemeClr>
            </a:gs>
            <a:gs pos="90000">
              <a:schemeClr val="accent5">
                <a:hueOff val="-9917899"/>
                <a:satOff val="14840"/>
                <a:lumOff val="-16626"/>
                <a:alphaOff val="0"/>
                <a:shade val="100000"/>
              </a:schemeClr>
            </a:gs>
            <a:gs pos="100000">
              <a:schemeClr val="accent5">
                <a:hueOff val="-9917899"/>
                <a:satOff val="14840"/>
                <a:lumOff val="-16626"/>
                <a:alphaOff val="0"/>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5">
              <a:hueOff val="-9917899"/>
              <a:satOff val="14840"/>
              <a:lumOff val="-16626"/>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AR" sz="2100" kern="1200" dirty="0" smtClean="0"/>
            <a:t>Las concepciones predominantes de enseñanza</a:t>
          </a:r>
          <a:endParaRPr lang="es-AR" sz="2100" kern="1200" dirty="0"/>
        </a:p>
      </dsp:txBody>
      <dsp:txXfrm>
        <a:off x="2890043" y="2334815"/>
        <a:ext cx="2627312" cy="1576387"/>
      </dsp:txXfrm>
    </dsp:sp>
    <dsp:sp modelId="{3BB0FCF4-8625-4428-9234-083F55B1514F}">
      <dsp:nvSpPr>
        <dsp:cNvPr id="0" name=""/>
        <dsp:cNvSpPr/>
      </dsp:nvSpPr>
      <dsp:spPr>
        <a:xfrm>
          <a:off x="5780087" y="2334815"/>
          <a:ext cx="2627312" cy="1576387"/>
        </a:xfrm>
        <a:prstGeom prst="rect">
          <a:avLst/>
        </a:prstGeom>
        <a:gradFill rotWithShape="0">
          <a:gsLst>
            <a:gs pos="0">
              <a:schemeClr val="accent5">
                <a:hueOff val="-12397374"/>
                <a:satOff val="18550"/>
                <a:lumOff val="-20783"/>
                <a:alphaOff val="0"/>
              </a:schemeClr>
            </a:gs>
            <a:gs pos="90000">
              <a:schemeClr val="accent5">
                <a:hueOff val="-12397374"/>
                <a:satOff val="18550"/>
                <a:lumOff val="-20783"/>
                <a:alphaOff val="0"/>
                <a:shade val="100000"/>
              </a:schemeClr>
            </a:gs>
            <a:gs pos="100000">
              <a:schemeClr val="accent5">
                <a:hueOff val="-12397374"/>
                <a:satOff val="18550"/>
                <a:lumOff val="-20783"/>
                <a:alphaOff val="0"/>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5">
              <a:hueOff val="-12397374"/>
              <a:satOff val="18550"/>
              <a:lumOff val="-20783"/>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AR" sz="2100" kern="1200" dirty="0" smtClean="0"/>
            <a:t>La formación y  la vinculación con las concepciones del campo profesional – social </a:t>
          </a:r>
          <a:endParaRPr lang="es-AR" sz="2100" kern="1200" dirty="0"/>
        </a:p>
      </dsp:txBody>
      <dsp:txXfrm>
        <a:off x="5780087" y="2334815"/>
        <a:ext cx="2627312" cy="1576387"/>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239CA91-102D-478D-B31C-187CFE8EB74C}">
      <dsp:nvSpPr>
        <dsp:cNvPr id="0" name=""/>
        <dsp:cNvSpPr/>
      </dsp:nvSpPr>
      <dsp:spPr>
        <a:xfrm>
          <a:off x="0" y="281393"/>
          <a:ext cx="8407893" cy="3844620"/>
        </a:xfrm>
        <a:prstGeom prst="roundRect">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1">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s-ES" sz="3100" kern="1200" baseline="0" smtClean="0"/>
            <a:t>La propuesta reconoce una clara </a:t>
          </a:r>
          <a:r>
            <a:rPr lang="es-ES" sz="3100" i="1" kern="1200" baseline="0" smtClean="0"/>
            <a:t>finalidad diagnóstica y formativa</a:t>
          </a:r>
          <a:r>
            <a:rPr lang="es-ES" sz="3100" kern="1200" baseline="0" smtClean="0"/>
            <a:t>, en tanto procura construir un panorama lo más preciso posible que a su vez consolide una plataforma de información que propicie la construcción de conocimiento, aporte insumos para el diseño de acciones de mejora y propicie un espacio de aprendizaje provechoso. </a:t>
          </a:r>
          <a:endParaRPr lang="es-AR" sz="3100" kern="1200"/>
        </a:p>
      </dsp:txBody>
      <dsp:txXfrm>
        <a:off x="0" y="281393"/>
        <a:ext cx="8407893" cy="384462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4891FC0-3604-47FB-B79E-25813AF0846A}">
      <dsp:nvSpPr>
        <dsp:cNvPr id="0" name=""/>
        <dsp:cNvSpPr/>
      </dsp:nvSpPr>
      <dsp:spPr>
        <a:xfrm rot="16200000">
          <a:off x="-868241" y="869267"/>
          <a:ext cx="4406900" cy="2668364"/>
        </a:xfrm>
        <a:prstGeom prst="flowChartManualOperation">
          <a:avLst/>
        </a:prstGeom>
        <a:gradFill rotWithShape="0">
          <a:gsLst>
            <a:gs pos="0">
              <a:schemeClr val="accent5">
                <a:hueOff val="0"/>
                <a:satOff val="0"/>
                <a:lumOff val="0"/>
                <a:alphaOff val="0"/>
              </a:schemeClr>
            </a:gs>
            <a:gs pos="90000">
              <a:schemeClr val="accent5">
                <a:hueOff val="0"/>
                <a:satOff val="0"/>
                <a:lumOff val="0"/>
                <a:alphaOff val="0"/>
                <a:shade val="100000"/>
              </a:schemeClr>
            </a:gs>
            <a:gs pos="100000">
              <a:schemeClr val="accent5">
                <a:hueOff val="0"/>
                <a:satOff val="0"/>
                <a:lumOff val="0"/>
                <a:alphaOff val="0"/>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5">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65100" tIns="0" rIns="163358" bIns="0" numCol="1" spcCol="1270" anchor="ctr" anchorCtr="0">
          <a:noAutofit/>
        </a:bodyPr>
        <a:lstStyle/>
        <a:p>
          <a:pPr lvl="0" algn="ctr" defTabSz="1155700">
            <a:lnSpc>
              <a:spcPct val="90000"/>
            </a:lnSpc>
            <a:spcBef>
              <a:spcPct val="0"/>
            </a:spcBef>
            <a:spcAft>
              <a:spcPct val="35000"/>
            </a:spcAft>
          </a:pPr>
          <a:r>
            <a:rPr lang="es-AR" sz="2600" kern="1200" dirty="0" smtClean="0"/>
            <a:t>Ampliación de la experiencia en curso </a:t>
          </a:r>
          <a:endParaRPr lang="es-AR" sz="2600" kern="1200" dirty="0"/>
        </a:p>
      </dsp:txBody>
      <dsp:txXfrm rot="16200000">
        <a:off x="-868241" y="869267"/>
        <a:ext cx="4406900" cy="2668364"/>
      </dsp:txXfrm>
    </dsp:sp>
    <dsp:sp modelId="{4F450042-6AD2-42DD-940A-3F11D0566A42}">
      <dsp:nvSpPr>
        <dsp:cNvPr id="0" name=""/>
        <dsp:cNvSpPr/>
      </dsp:nvSpPr>
      <dsp:spPr>
        <a:xfrm rot="16200000">
          <a:off x="2000250" y="869267"/>
          <a:ext cx="4406900" cy="2668364"/>
        </a:xfrm>
        <a:prstGeom prst="flowChartManualOperation">
          <a:avLst/>
        </a:prstGeom>
        <a:gradFill rotWithShape="0">
          <a:gsLst>
            <a:gs pos="0">
              <a:schemeClr val="accent5">
                <a:hueOff val="-6198687"/>
                <a:satOff val="9275"/>
                <a:lumOff val="-10392"/>
                <a:alphaOff val="0"/>
              </a:schemeClr>
            </a:gs>
            <a:gs pos="90000">
              <a:schemeClr val="accent5">
                <a:hueOff val="-6198687"/>
                <a:satOff val="9275"/>
                <a:lumOff val="-10392"/>
                <a:alphaOff val="0"/>
                <a:shade val="100000"/>
              </a:schemeClr>
            </a:gs>
            <a:gs pos="100000">
              <a:schemeClr val="accent5">
                <a:hueOff val="-6198687"/>
                <a:satOff val="9275"/>
                <a:lumOff val="-10392"/>
                <a:alphaOff val="0"/>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5">
              <a:hueOff val="-6198687"/>
              <a:satOff val="9275"/>
              <a:lumOff val="-10392"/>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65100" tIns="0" rIns="163358" bIns="0" numCol="1" spcCol="1270" anchor="ctr" anchorCtr="0">
          <a:noAutofit/>
        </a:bodyPr>
        <a:lstStyle/>
        <a:p>
          <a:pPr lvl="0" algn="ctr" defTabSz="1155700">
            <a:lnSpc>
              <a:spcPct val="90000"/>
            </a:lnSpc>
            <a:spcBef>
              <a:spcPct val="0"/>
            </a:spcBef>
            <a:spcAft>
              <a:spcPct val="35000"/>
            </a:spcAft>
          </a:pPr>
          <a:r>
            <a:rPr lang="es-AR" sz="2600" kern="1200" dirty="0" smtClean="0"/>
            <a:t>Inicio del proceso de revisión curricular </a:t>
          </a:r>
          <a:endParaRPr lang="es-AR" sz="2600" kern="1200" dirty="0"/>
        </a:p>
      </dsp:txBody>
      <dsp:txXfrm rot="16200000">
        <a:off x="2000250" y="869267"/>
        <a:ext cx="4406900" cy="2668364"/>
      </dsp:txXfrm>
    </dsp:sp>
    <dsp:sp modelId="{BCAE6621-CFA1-4E27-92CC-96810B8321D5}">
      <dsp:nvSpPr>
        <dsp:cNvPr id="0" name=""/>
        <dsp:cNvSpPr/>
      </dsp:nvSpPr>
      <dsp:spPr>
        <a:xfrm rot="16200000">
          <a:off x="4868741" y="869267"/>
          <a:ext cx="4406900" cy="2668364"/>
        </a:xfrm>
        <a:prstGeom prst="flowChartManualOperation">
          <a:avLst/>
        </a:prstGeom>
        <a:gradFill rotWithShape="0">
          <a:gsLst>
            <a:gs pos="0">
              <a:schemeClr val="accent5">
                <a:hueOff val="-12397374"/>
                <a:satOff val="18550"/>
                <a:lumOff val="-20783"/>
                <a:alphaOff val="0"/>
              </a:schemeClr>
            </a:gs>
            <a:gs pos="90000">
              <a:schemeClr val="accent5">
                <a:hueOff val="-12397374"/>
                <a:satOff val="18550"/>
                <a:lumOff val="-20783"/>
                <a:alphaOff val="0"/>
                <a:shade val="100000"/>
              </a:schemeClr>
            </a:gs>
            <a:gs pos="100000">
              <a:schemeClr val="accent5">
                <a:hueOff val="-12397374"/>
                <a:satOff val="18550"/>
                <a:lumOff val="-20783"/>
                <a:alphaOff val="0"/>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5">
              <a:hueOff val="-12397374"/>
              <a:satOff val="18550"/>
              <a:lumOff val="-20783"/>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65100" tIns="0" rIns="163358" bIns="0" numCol="1" spcCol="1270" anchor="ctr" anchorCtr="0">
          <a:noAutofit/>
        </a:bodyPr>
        <a:lstStyle/>
        <a:p>
          <a:pPr lvl="0" algn="ctr" defTabSz="1155700">
            <a:lnSpc>
              <a:spcPct val="90000"/>
            </a:lnSpc>
            <a:spcBef>
              <a:spcPct val="0"/>
            </a:spcBef>
            <a:spcAft>
              <a:spcPct val="35000"/>
            </a:spcAft>
          </a:pPr>
          <a:r>
            <a:rPr lang="es-AR" sz="2600" kern="1200" dirty="0" smtClean="0"/>
            <a:t>Diseño e implementación de un proceso de formación pedagógica destinado a los docentes </a:t>
          </a:r>
          <a:endParaRPr lang="es-AR" sz="2600" kern="1200" dirty="0"/>
        </a:p>
      </dsp:txBody>
      <dsp:txXfrm rot="16200000">
        <a:off x="4868741" y="869267"/>
        <a:ext cx="4406900" cy="266836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667B59-003C-40AC-9980-0A8788E05725}" type="datetimeFigureOut">
              <a:rPr lang="es-AR" smtClean="0"/>
              <a:pPr/>
              <a:t>26/09/2013</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9649C1-37D1-432D-90BE-4507991769E0}" type="slidenum">
              <a:rPr lang="es-AR" smtClean="0"/>
              <a:pPr/>
              <a:t>‹Nº›</a:t>
            </a:fld>
            <a:endParaRPr lang="es-AR"/>
          </a:p>
        </p:txBody>
      </p:sp>
    </p:spTree>
    <p:extLst>
      <p:ext uri="{BB962C8B-B14F-4D97-AF65-F5344CB8AC3E}">
        <p14:creationId xmlns:p14="http://schemas.microsoft.com/office/powerpoint/2010/main" xmlns="" val="3981701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F79649C1-37D1-432D-90BE-4507991769E0}" type="slidenum">
              <a:rPr lang="es-AR" smtClean="0"/>
              <a:pPr/>
              <a:t>1</a:t>
            </a:fld>
            <a:endParaRPr lang="es-AR"/>
          </a:p>
        </p:txBody>
      </p:sp>
    </p:spTree>
    <p:extLst>
      <p:ext uri="{BB962C8B-B14F-4D97-AF65-F5344CB8AC3E}">
        <p14:creationId xmlns:p14="http://schemas.microsoft.com/office/powerpoint/2010/main" xmlns="" val="3145708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F79649C1-37D1-432D-90BE-4507991769E0}" type="slidenum">
              <a:rPr lang="es-AR" smtClean="0"/>
              <a:pPr/>
              <a:t>5</a:t>
            </a:fld>
            <a:endParaRPr lang="es-AR"/>
          </a:p>
        </p:txBody>
      </p:sp>
    </p:spTree>
    <p:extLst>
      <p:ext uri="{BB962C8B-B14F-4D97-AF65-F5344CB8AC3E}">
        <p14:creationId xmlns:p14="http://schemas.microsoft.com/office/powerpoint/2010/main" xmlns="" val="353461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53E6C29E-772D-4A0F-909B-B3D0EBF65ADF}" type="datetimeFigureOut">
              <a:rPr lang="es-AR" smtClean="0"/>
              <a:pPr/>
              <a:t>26/09/2013</a:t>
            </a:fld>
            <a:endParaRPr lang="es-A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D2BAB72A-8DA4-4996-A57B-31C7B6924B4F}" type="slidenum">
              <a:rPr lang="es-AR" smtClean="0"/>
              <a:pPr/>
              <a:t>‹Nº›</a:t>
            </a:fld>
            <a:endParaRPr lang="es-AR"/>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s-A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3E6C29E-772D-4A0F-909B-B3D0EBF65ADF}" type="datetimeFigureOut">
              <a:rPr lang="es-AR" smtClean="0"/>
              <a:pPr/>
              <a:t>26/09/2013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2BAB72A-8DA4-4996-A57B-31C7B6924B4F}"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3E6C29E-772D-4A0F-909B-B3D0EBF65ADF}" type="datetimeFigureOut">
              <a:rPr lang="es-AR" smtClean="0"/>
              <a:pPr/>
              <a:t>26/09/2013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D2BAB72A-8DA4-4996-A57B-31C7B6924B4F}"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3E6C29E-772D-4A0F-909B-B3D0EBF65ADF}" type="datetimeFigureOut">
              <a:rPr lang="es-AR" smtClean="0"/>
              <a:pPr/>
              <a:t>26/09/2013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2BAB72A-8DA4-4996-A57B-31C7B6924B4F}" type="slidenum">
              <a:rPr lang="es-AR" smtClean="0"/>
              <a:pPr/>
              <a:t>‹Nº›</a:t>
            </a:fld>
            <a:endParaRPr lang="es-AR"/>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9" name="Date Placeholder 8"/>
          <p:cNvSpPr>
            <a:spLocks noGrp="1"/>
          </p:cNvSpPr>
          <p:nvPr>
            <p:ph type="dt" sz="half" idx="10"/>
          </p:nvPr>
        </p:nvSpPr>
        <p:spPr/>
        <p:txBody>
          <a:bodyPr/>
          <a:lstStyle>
            <a:lvl1pPr>
              <a:defRPr>
                <a:solidFill>
                  <a:srgbClr val="FFFFFF"/>
                </a:solidFill>
              </a:defRPr>
            </a:lvl1pPr>
          </a:lstStyle>
          <a:p>
            <a:fld id="{53E6C29E-772D-4A0F-909B-B3D0EBF65ADF}" type="datetimeFigureOut">
              <a:rPr lang="es-AR" smtClean="0"/>
              <a:pPr/>
              <a:t>26/09/2013</a:t>
            </a:fld>
            <a:endParaRPr lang="es-AR"/>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D2BAB72A-8DA4-4996-A57B-31C7B6924B4F}" type="slidenum">
              <a:rPr lang="es-AR" smtClean="0"/>
              <a:pPr/>
              <a:t>‹Nº›</a:t>
            </a:fld>
            <a:endParaRPr lang="es-A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s-A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s-ES" smtClean="0"/>
              <a:t>Haga clic para modificar el estilo de título del patrón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3E6C29E-772D-4A0F-909B-B3D0EBF65ADF}" type="datetimeFigureOut">
              <a:rPr lang="es-AR" smtClean="0"/>
              <a:pPr/>
              <a:t>26/09/2013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D2BAB72A-8DA4-4996-A57B-31C7B6924B4F}" type="slidenum">
              <a:rPr lang="es-AR" smtClean="0"/>
              <a:pPr/>
              <a:t>‹Nº›</a:t>
            </a:fld>
            <a:endParaRPr lang="es-AR"/>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3E6C29E-772D-4A0F-909B-B3D0EBF65ADF}" type="datetimeFigureOut">
              <a:rPr lang="es-AR" smtClean="0"/>
              <a:pPr/>
              <a:t>26/09/2013</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D2BAB72A-8DA4-4996-A57B-31C7B6924B4F}" type="slidenum">
              <a:rPr lang="es-AR" smtClean="0"/>
              <a:pPr/>
              <a:t>‹Nº›</a:t>
            </a:fld>
            <a:endParaRPr lang="es-AR"/>
          </a:p>
        </p:txBody>
      </p:sp>
      <p:sp>
        <p:nvSpPr>
          <p:cNvPr id="10" name="Title 9"/>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3E6C29E-772D-4A0F-909B-B3D0EBF65ADF}" type="datetimeFigureOut">
              <a:rPr lang="es-AR" smtClean="0"/>
              <a:pPr/>
              <a:t>26/09/2013</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D2BAB72A-8DA4-4996-A57B-31C7B6924B4F}" type="slidenum">
              <a:rPr lang="es-AR" smtClean="0"/>
              <a:pPr/>
              <a:t>‹Nº›</a:t>
            </a:fld>
            <a:endParaRPr lang="es-AR"/>
          </a:p>
        </p:txBody>
      </p:sp>
      <p:sp>
        <p:nvSpPr>
          <p:cNvPr id="6" name="Title 5"/>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3E6C29E-772D-4A0F-909B-B3D0EBF65ADF}" type="datetimeFigureOut">
              <a:rPr lang="es-AR" smtClean="0"/>
              <a:pPr/>
              <a:t>26/09/2013</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D2BAB72A-8DA4-4996-A57B-31C7B6924B4F}"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3E6C29E-772D-4A0F-909B-B3D0EBF65ADF}" type="datetimeFigureOut">
              <a:rPr lang="es-AR" smtClean="0"/>
              <a:pPr/>
              <a:t>26/09/2013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D2BAB72A-8DA4-4996-A57B-31C7B6924B4F}" type="slidenum">
              <a:rPr lang="es-AR" smtClean="0"/>
              <a:pPr/>
              <a:t>‹Nº›</a:t>
            </a:fld>
            <a:endParaRPr lang="es-A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s-ES" smtClean="0"/>
              <a:t>Haga clic para modificar el estilo de título del patrón</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3E6C29E-772D-4A0F-909B-B3D0EBF65ADF}" type="datetimeFigureOut">
              <a:rPr lang="es-AR" smtClean="0"/>
              <a:pPr/>
              <a:t>26/09/2013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D2BAB72A-8DA4-4996-A57B-31C7B6924B4F}" type="slidenum">
              <a:rPr lang="es-AR" smtClean="0"/>
              <a:pPr/>
              <a:t>‹Nº›</a:t>
            </a:fld>
            <a:endParaRPr lang="es-A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s-ES" smtClean="0"/>
              <a:t>Haga clic para modificar el estilo de título del patrón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53E6C29E-772D-4A0F-909B-B3D0EBF65ADF}" type="datetimeFigureOut">
              <a:rPr lang="es-AR" smtClean="0"/>
              <a:pPr/>
              <a:t>26/09/2013</a:t>
            </a:fld>
            <a:endParaRPr lang="es-A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s-A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D2BAB72A-8DA4-4996-A57B-31C7B6924B4F}"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24544" y="331122"/>
            <a:ext cx="8193781" cy="15187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9512" y="6174485"/>
            <a:ext cx="6624736" cy="542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8 Subtítulo"/>
          <p:cNvSpPr>
            <a:spLocks noGrp="1"/>
          </p:cNvSpPr>
          <p:nvPr>
            <p:ph type="subTitle" idx="1"/>
          </p:nvPr>
        </p:nvSpPr>
        <p:spPr/>
        <p:txBody>
          <a:bodyPr>
            <a:normAutofit/>
          </a:bodyPr>
          <a:lstStyle/>
          <a:p>
            <a:r>
              <a:rPr lang="es-ES" dirty="0"/>
              <a:t>Alberto M. </a:t>
            </a:r>
            <a:r>
              <a:rPr lang="es-ES" dirty="0" err="1"/>
              <a:t>Iardelevsky</a:t>
            </a:r>
            <a:r>
              <a:rPr lang="es-ES" dirty="0"/>
              <a:t>, Fabián A. </a:t>
            </a:r>
            <a:r>
              <a:rPr lang="es-ES" dirty="0" err="1"/>
              <a:t>Matiucci</a:t>
            </a:r>
            <a:r>
              <a:rPr lang="es-ES" dirty="0"/>
              <a:t> y Lilia V. </a:t>
            </a:r>
            <a:r>
              <a:rPr lang="es-ES" dirty="0" err="1" smtClean="0"/>
              <a:t>Toranzos</a:t>
            </a:r>
            <a:endParaRPr lang="es-ES" dirty="0" smtClean="0"/>
          </a:p>
          <a:p>
            <a:endParaRPr lang="es-AR" dirty="0" smtClean="0"/>
          </a:p>
          <a:p>
            <a:endParaRPr lang="es-AR" dirty="0"/>
          </a:p>
        </p:txBody>
      </p:sp>
      <p:sp>
        <p:nvSpPr>
          <p:cNvPr id="13" name="12 Título"/>
          <p:cNvSpPr>
            <a:spLocks noGrp="1"/>
          </p:cNvSpPr>
          <p:nvPr>
            <p:ph type="title"/>
          </p:nvPr>
        </p:nvSpPr>
        <p:spPr>
          <a:xfrm>
            <a:off x="323528" y="711570"/>
            <a:ext cx="6408712" cy="6063198"/>
          </a:xfrm>
          <a:prstGeom prst="rect">
            <a:avLst/>
          </a:prstGeom>
        </p:spPr>
        <p:txBody>
          <a:bodyPr wrap="square">
            <a:spAutoFit/>
          </a:bodyPr>
          <a:lstStyle/>
          <a:p>
            <a:r>
              <a:rPr lang="es-ES" sz="3200" b="1" cap="small" dirty="0" smtClean="0"/>
              <a:t/>
            </a:r>
            <a:br>
              <a:rPr lang="es-ES" sz="3200" b="1" cap="small" dirty="0" smtClean="0"/>
            </a:br>
            <a:r>
              <a:rPr lang="es-ES" sz="3200" b="1" cap="small" dirty="0"/>
              <a:t/>
            </a:r>
            <a:br>
              <a:rPr lang="es-ES" sz="3200" b="1" cap="small" dirty="0"/>
            </a:br>
            <a:r>
              <a:rPr lang="es-ES" sz="3200" b="1" cap="small" dirty="0" smtClean="0"/>
              <a:t/>
            </a:r>
            <a:br>
              <a:rPr lang="es-ES" sz="3200" b="1" cap="small" dirty="0" smtClean="0"/>
            </a:br>
            <a:r>
              <a:rPr lang="es-ES" sz="3200" b="1" cap="small" dirty="0" smtClean="0"/>
              <a:t>Las </a:t>
            </a:r>
            <a:r>
              <a:rPr lang="es-ES" sz="3200" b="1" cap="small" dirty="0"/>
              <a:t>decisiones de un proceso de evaluación y sus consecuencias en el campo curricular </a:t>
            </a:r>
            <a:r>
              <a:rPr lang="es-ES" sz="3200" b="1" cap="small" dirty="0" smtClean="0"/>
              <a:t>universitario</a:t>
            </a:r>
            <a:br>
              <a:rPr lang="es-ES" sz="3200" b="1" cap="small" dirty="0" smtClean="0"/>
            </a:br>
            <a:r>
              <a:rPr lang="es-ES" sz="3200" b="1" cap="small" dirty="0" smtClean="0"/>
              <a:t/>
            </a:r>
            <a:br>
              <a:rPr lang="es-ES" sz="3200" b="1" cap="small" dirty="0" smtClean="0"/>
            </a:br>
            <a:r>
              <a:rPr lang="es-ES" sz="3200" b="1" cap="small" dirty="0"/>
              <a:t/>
            </a:r>
            <a:br>
              <a:rPr lang="es-ES" sz="3200" b="1" cap="small" dirty="0"/>
            </a:br>
            <a:r>
              <a:rPr lang="es-ES" sz="2000" b="1" cap="small" dirty="0" smtClean="0"/>
              <a:t>provincia de buenos aires </a:t>
            </a:r>
            <a:r>
              <a:rPr lang="es-ES" sz="2400" b="1" cap="small" dirty="0" smtClean="0"/>
              <a:t>– </a:t>
            </a:r>
            <a:r>
              <a:rPr lang="es-ES" sz="2000" b="1" cap="small" dirty="0" smtClean="0"/>
              <a:t>argentina </a:t>
            </a:r>
            <a:br>
              <a:rPr lang="es-ES" sz="2000" b="1" cap="small" dirty="0" smtClean="0"/>
            </a:br>
            <a:r>
              <a:rPr lang="es-ES" sz="2000" b="1" cap="small" dirty="0" smtClean="0"/>
              <a:t>septiembre 2013 </a:t>
            </a:r>
            <a:endParaRPr lang="es-AR" sz="2000" b="1" cap="small" dirty="0"/>
          </a:p>
          <a:p>
            <a:r>
              <a:rPr lang="es-ES" dirty="0"/>
              <a:t> </a:t>
            </a:r>
            <a:endParaRPr lang="es-AR" dirty="0"/>
          </a:p>
          <a:p>
            <a:r>
              <a:rPr lang="es-AR" b="1" dirty="0"/>
              <a:t> </a:t>
            </a:r>
          </a:p>
        </p:txBody>
      </p:sp>
    </p:spTree>
    <p:extLst>
      <p:ext uri="{BB962C8B-B14F-4D97-AF65-F5344CB8AC3E}">
        <p14:creationId xmlns:p14="http://schemas.microsoft.com/office/powerpoint/2010/main" xmlns="" val="35126713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xmlns="" val="1080734112"/>
              </p:ext>
            </p:extLst>
          </p:nvPr>
        </p:nvGraphicFramePr>
        <p:xfrm>
          <a:off x="381000" y="1719263"/>
          <a:ext cx="8407400" cy="4406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lstStyle/>
          <a:p>
            <a:r>
              <a:rPr lang="es-AR" dirty="0" err="1" smtClean="0"/>
              <a:t>Proximos</a:t>
            </a:r>
            <a:r>
              <a:rPr lang="es-AR" dirty="0" smtClean="0"/>
              <a:t> pasos</a:t>
            </a:r>
            <a:endParaRPr lang="es-AR" dirty="0"/>
          </a:p>
        </p:txBody>
      </p:sp>
    </p:spTree>
    <p:extLst>
      <p:ext uri="{BB962C8B-B14F-4D97-AF65-F5344CB8AC3E}">
        <p14:creationId xmlns:p14="http://schemas.microsoft.com/office/powerpoint/2010/main" xmlns="" val="13747767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xmlns="" val="2985492347"/>
              </p:ext>
            </p:extLst>
          </p:nvPr>
        </p:nvGraphicFramePr>
        <p:xfrm>
          <a:off x="381000" y="1719263"/>
          <a:ext cx="8407400" cy="4406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lstStyle/>
          <a:p>
            <a:endParaRPr lang="es-AR" dirty="0"/>
          </a:p>
        </p:txBody>
      </p:sp>
    </p:spTree>
    <p:extLst>
      <p:ext uri="{BB962C8B-B14F-4D97-AF65-F5344CB8AC3E}">
        <p14:creationId xmlns:p14="http://schemas.microsoft.com/office/powerpoint/2010/main" xmlns="" val="615840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xmlns="" val="2611484171"/>
              </p:ext>
            </p:extLst>
          </p:nvPr>
        </p:nvGraphicFramePr>
        <p:xfrm>
          <a:off x="381000" y="1719263"/>
          <a:ext cx="8407400" cy="4406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lstStyle/>
          <a:p>
            <a:r>
              <a:rPr lang="es-AR" dirty="0" smtClean="0"/>
              <a:t>Espacio institucional </a:t>
            </a:r>
            <a:endParaRPr lang="es-AR" dirty="0"/>
          </a:p>
        </p:txBody>
      </p:sp>
    </p:spTree>
    <p:extLst>
      <p:ext uri="{BB962C8B-B14F-4D97-AF65-F5344CB8AC3E}">
        <p14:creationId xmlns:p14="http://schemas.microsoft.com/office/powerpoint/2010/main" xmlns="" val="2876024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xmlns="" val="3837382155"/>
              </p:ext>
            </p:extLst>
          </p:nvPr>
        </p:nvGraphicFramePr>
        <p:xfrm>
          <a:off x="381000" y="1719263"/>
          <a:ext cx="8407400" cy="4406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lstStyle/>
          <a:p>
            <a:r>
              <a:rPr lang="es-AR" dirty="0" smtClean="0"/>
              <a:t>LA PROPUESTA </a:t>
            </a:r>
            <a:endParaRPr lang="es-AR" dirty="0"/>
          </a:p>
        </p:txBody>
      </p:sp>
    </p:spTree>
    <p:extLst>
      <p:ext uri="{BB962C8B-B14F-4D97-AF65-F5344CB8AC3E}">
        <p14:creationId xmlns:p14="http://schemas.microsoft.com/office/powerpoint/2010/main" xmlns="" val="3653797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xmlns="" val="4106352447"/>
              </p:ext>
            </p:extLst>
          </p:nvPr>
        </p:nvGraphicFramePr>
        <p:xfrm>
          <a:off x="381000" y="1719263"/>
          <a:ext cx="8407400" cy="4406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lstStyle/>
          <a:p>
            <a:r>
              <a:rPr lang="es-AR" dirty="0" smtClean="0"/>
              <a:t>¿Por qué nos ocupamos de esto? </a:t>
            </a:r>
            <a:endParaRPr lang="es-AR" dirty="0"/>
          </a:p>
        </p:txBody>
      </p:sp>
    </p:spTree>
    <p:extLst>
      <p:ext uri="{BB962C8B-B14F-4D97-AF65-F5344CB8AC3E}">
        <p14:creationId xmlns:p14="http://schemas.microsoft.com/office/powerpoint/2010/main" xmlns="" val="2343130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xmlns="" val="835989570"/>
              </p:ext>
            </p:extLst>
          </p:nvPr>
        </p:nvGraphicFramePr>
        <p:xfrm>
          <a:off x="381000" y="1719263"/>
          <a:ext cx="8407400" cy="4406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2 Título"/>
          <p:cNvSpPr>
            <a:spLocks noGrp="1"/>
          </p:cNvSpPr>
          <p:nvPr>
            <p:ph type="title"/>
          </p:nvPr>
        </p:nvSpPr>
        <p:spPr/>
        <p:txBody>
          <a:bodyPr/>
          <a:lstStyle/>
          <a:p>
            <a:r>
              <a:rPr lang="es-AR" dirty="0" smtClean="0"/>
              <a:t>Ejes y fundamentos </a:t>
            </a:r>
            <a:endParaRPr lang="es-AR" dirty="0"/>
          </a:p>
        </p:txBody>
      </p:sp>
    </p:spTree>
    <p:extLst>
      <p:ext uri="{BB962C8B-B14F-4D97-AF65-F5344CB8AC3E}">
        <p14:creationId xmlns:p14="http://schemas.microsoft.com/office/powerpoint/2010/main" xmlns="" val="324506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xmlns="" val="4034851923"/>
              </p:ext>
            </p:extLst>
          </p:nvPr>
        </p:nvGraphicFramePr>
        <p:xfrm>
          <a:off x="380999" y="1719071"/>
          <a:ext cx="8407893" cy="4407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lstStyle/>
          <a:p>
            <a:r>
              <a:rPr lang="es-AR" dirty="0" err="1" smtClean="0"/>
              <a:t>sinteticamente</a:t>
            </a:r>
            <a:endParaRPr lang="es-AR" dirty="0"/>
          </a:p>
        </p:txBody>
      </p:sp>
    </p:spTree>
    <p:extLst>
      <p:ext uri="{BB962C8B-B14F-4D97-AF65-F5344CB8AC3E}">
        <p14:creationId xmlns:p14="http://schemas.microsoft.com/office/powerpoint/2010/main" xmlns="" val="3128880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xmlns="" val="3643132400"/>
              </p:ext>
            </p:extLst>
          </p:nvPr>
        </p:nvGraphicFramePr>
        <p:xfrm>
          <a:off x="380999" y="1719071"/>
          <a:ext cx="8407893" cy="4407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lstStyle/>
          <a:p>
            <a:r>
              <a:rPr lang="es-AR" dirty="0" smtClean="0"/>
              <a:t>¿COMO LO HACEMOS?</a:t>
            </a:r>
            <a:endParaRPr lang="es-AR" dirty="0"/>
          </a:p>
        </p:txBody>
      </p:sp>
    </p:spTree>
    <p:extLst>
      <p:ext uri="{BB962C8B-B14F-4D97-AF65-F5344CB8AC3E}">
        <p14:creationId xmlns:p14="http://schemas.microsoft.com/office/powerpoint/2010/main" xmlns="" val="3072482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xmlns="" val="753888462"/>
              </p:ext>
            </p:extLst>
          </p:nvPr>
        </p:nvGraphicFramePr>
        <p:xfrm>
          <a:off x="381000" y="1719263"/>
          <a:ext cx="8407400" cy="4406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lstStyle/>
          <a:p>
            <a:r>
              <a:rPr lang="es-AR" dirty="0" smtClean="0"/>
              <a:t>Primeros indicios </a:t>
            </a:r>
            <a:endParaRPr lang="es-AR" dirty="0"/>
          </a:p>
        </p:txBody>
      </p:sp>
    </p:spTree>
    <p:extLst>
      <p:ext uri="{BB962C8B-B14F-4D97-AF65-F5344CB8AC3E}">
        <p14:creationId xmlns:p14="http://schemas.microsoft.com/office/powerpoint/2010/main" xmlns="" val="32026755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xmlns="" val="1294483333"/>
              </p:ext>
            </p:extLst>
          </p:nvPr>
        </p:nvGraphicFramePr>
        <p:xfrm>
          <a:off x="380999" y="1719071"/>
          <a:ext cx="8407893" cy="4407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lstStyle/>
          <a:p>
            <a:r>
              <a:rPr lang="es-AR" dirty="0" smtClean="0"/>
              <a:t>Para terminar</a:t>
            </a:r>
            <a:endParaRPr lang="es-AR" dirty="0"/>
          </a:p>
        </p:txBody>
      </p:sp>
    </p:spTree>
    <p:extLst>
      <p:ext uri="{BB962C8B-B14F-4D97-AF65-F5344CB8AC3E}">
        <p14:creationId xmlns:p14="http://schemas.microsoft.com/office/powerpoint/2010/main" xmlns="" val="5305574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adrícula">
  <a:themeElements>
    <a:clrScheme name="Claridad">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uadrícula">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Cuadrícula">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344</TotalTime>
  <Words>614</Words>
  <Application>Microsoft Office PowerPoint</Application>
  <PresentationFormat>Presentación en pantalla (4:3)</PresentationFormat>
  <Paragraphs>58</Paragraphs>
  <Slides>11</Slides>
  <Notes>2</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Cuadrícula</vt:lpstr>
      <vt:lpstr>   Las decisiones de un proceso de evaluación y sus consecuencias en el campo curricular universitario   provincia de buenos aires – argentina  septiembre 2013     </vt:lpstr>
      <vt:lpstr>Espacio institucional </vt:lpstr>
      <vt:lpstr>LA PROPUESTA </vt:lpstr>
      <vt:lpstr>¿Por qué nos ocupamos de esto? </vt:lpstr>
      <vt:lpstr>Ejes y fundamentos </vt:lpstr>
      <vt:lpstr>sinteticamente</vt:lpstr>
      <vt:lpstr>¿COMO LO HACEMOS?</vt:lpstr>
      <vt:lpstr>Primeros indicios </vt:lpstr>
      <vt:lpstr>Para terminar</vt:lpstr>
      <vt:lpstr>Proximos pasos</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mamococo</dc:creator>
  <cp:lastModifiedBy>Alumno</cp:lastModifiedBy>
  <cp:revision>24</cp:revision>
  <dcterms:created xsi:type="dcterms:W3CDTF">2013-09-25T15:55:49Z</dcterms:created>
  <dcterms:modified xsi:type="dcterms:W3CDTF">2013-09-27T00:54:12Z</dcterms:modified>
</cp:coreProperties>
</file>